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7"/>
  </p:notesMasterIdLst>
  <p:sldIdLst>
    <p:sldId id="266" r:id="rId2"/>
    <p:sldId id="475" r:id="rId3"/>
    <p:sldId id="477" r:id="rId4"/>
    <p:sldId id="479" r:id="rId5"/>
    <p:sldId id="480" r:id="rId6"/>
    <p:sldId id="481" r:id="rId7"/>
    <p:sldId id="478" r:id="rId8"/>
    <p:sldId id="482" r:id="rId9"/>
    <p:sldId id="488" r:id="rId10"/>
    <p:sldId id="483" r:id="rId11"/>
    <p:sldId id="484" r:id="rId12"/>
    <p:sldId id="485" r:id="rId13"/>
    <p:sldId id="486" r:id="rId14"/>
    <p:sldId id="487" r:id="rId15"/>
    <p:sldId id="489" r:id="rId16"/>
    <p:sldId id="490" r:id="rId17"/>
    <p:sldId id="491" r:id="rId18"/>
    <p:sldId id="492" r:id="rId19"/>
    <p:sldId id="493" r:id="rId20"/>
    <p:sldId id="494" r:id="rId21"/>
    <p:sldId id="495" r:id="rId22"/>
    <p:sldId id="496" r:id="rId23"/>
    <p:sldId id="497" r:id="rId24"/>
    <p:sldId id="498" r:id="rId25"/>
    <p:sldId id="499" r:id="rId26"/>
    <p:sldId id="500" r:id="rId27"/>
    <p:sldId id="501" r:id="rId28"/>
    <p:sldId id="502" r:id="rId29"/>
    <p:sldId id="503" r:id="rId30"/>
    <p:sldId id="504" r:id="rId31"/>
    <p:sldId id="505" r:id="rId32"/>
    <p:sldId id="506" r:id="rId33"/>
    <p:sldId id="507" r:id="rId34"/>
    <p:sldId id="508" r:id="rId35"/>
    <p:sldId id="509" r:id="rId36"/>
    <p:sldId id="510" r:id="rId37"/>
    <p:sldId id="511" r:id="rId38"/>
    <p:sldId id="512" r:id="rId39"/>
    <p:sldId id="513" r:id="rId40"/>
    <p:sldId id="514" r:id="rId41"/>
    <p:sldId id="515" r:id="rId42"/>
    <p:sldId id="516" r:id="rId43"/>
    <p:sldId id="517" r:id="rId44"/>
    <p:sldId id="518" r:id="rId45"/>
    <p:sldId id="519" r:id="rId46"/>
    <p:sldId id="520" r:id="rId47"/>
    <p:sldId id="521" r:id="rId48"/>
    <p:sldId id="522" r:id="rId49"/>
    <p:sldId id="523" r:id="rId50"/>
    <p:sldId id="524" r:id="rId51"/>
    <p:sldId id="525" r:id="rId52"/>
    <p:sldId id="526" r:id="rId53"/>
    <p:sldId id="527" r:id="rId54"/>
    <p:sldId id="528" r:id="rId55"/>
    <p:sldId id="474" r:id="rId56"/>
  </p:sldIdLst>
  <p:sldSz cx="9144000" cy="6858000" type="screen4x3"/>
  <p:notesSz cx="6797675" cy="9874250"/>
  <p:defaultTextStyle>
    <a:defPPr>
      <a:defRPr lang="ko-KR"/>
    </a:defPPr>
    <a:lvl1pPr algn="l" rtl="0" eaLnBrk="0" fontAlgn="base" hangingPunct="0">
      <a:spcBef>
        <a:spcPct val="0"/>
      </a:spcBef>
      <a:spcAft>
        <a:spcPct val="0"/>
      </a:spcAft>
      <a:defRPr kumimoji="1" kern="1200">
        <a:solidFill>
          <a:schemeClr val="tx1"/>
        </a:solidFill>
        <a:latin typeface="굴림" panose="020B0600000101010101" pitchFamily="50" charset="-127"/>
        <a:ea typeface="굴림" panose="020B0600000101010101" pitchFamily="50" charset="-127"/>
        <a:cs typeface="+mn-cs"/>
      </a:defRPr>
    </a:lvl1pPr>
    <a:lvl2pPr marL="457200" algn="l" rtl="0" eaLnBrk="0" fontAlgn="base" hangingPunct="0">
      <a:spcBef>
        <a:spcPct val="0"/>
      </a:spcBef>
      <a:spcAft>
        <a:spcPct val="0"/>
      </a:spcAft>
      <a:defRPr kumimoji="1" kern="1200">
        <a:solidFill>
          <a:schemeClr val="tx1"/>
        </a:solidFill>
        <a:latin typeface="굴림" panose="020B0600000101010101" pitchFamily="50" charset="-127"/>
        <a:ea typeface="굴림" panose="020B0600000101010101" pitchFamily="50" charset="-127"/>
        <a:cs typeface="+mn-cs"/>
      </a:defRPr>
    </a:lvl2pPr>
    <a:lvl3pPr marL="914400" algn="l" rtl="0" eaLnBrk="0" fontAlgn="base" hangingPunct="0">
      <a:spcBef>
        <a:spcPct val="0"/>
      </a:spcBef>
      <a:spcAft>
        <a:spcPct val="0"/>
      </a:spcAft>
      <a:defRPr kumimoji="1" kern="1200">
        <a:solidFill>
          <a:schemeClr val="tx1"/>
        </a:solidFill>
        <a:latin typeface="굴림" panose="020B0600000101010101" pitchFamily="50" charset="-127"/>
        <a:ea typeface="굴림" panose="020B0600000101010101" pitchFamily="50" charset="-127"/>
        <a:cs typeface="+mn-cs"/>
      </a:defRPr>
    </a:lvl3pPr>
    <a:lvl4pPr marL="1371600" algn="l" rtl="0" eaLnBrk="0" fontAlgn="base" hangingPunct="0">
      <a:spcBef>
        <a:spcPct val="0"/>
      </a:spcBef>
      <a:spcAft>
        <a:spcPct val="0"/>
      </a:spcAft>
      <a:defRPr kumimoji="1" kern="1200">
        <a:solidFill>
          <a:schemeClr val="tx1"/>
        </a:solidFill>
        <a:latin typeface="굴림" panose="020B0600000101010101" pitchFamily="50" charset="-127"/>
        <a:ea typeface="굴림" panose="020B0600000101010101" pitchFamily="50" charset="-127"/>
        <a:cs typeface="+mn-cs"/>
      </a:defRPr>
    </a:lvl4pPr>
    <a:lvl5pPr marL="1828800" algn="l" rtl="0" eaLnBrk="0" fontAlgn="base" hangingPunct="0">
      <a:spcBef>
        <a:spcPct val="0"/>
      </a:spcBef>
      <a:spcAft>
        <a:spcPct val="0"/>
      </a:spcAft>
      <a:defRPr kumimoji="1" kern="1200">
        <a:solidFill>
          <a:schemeClr val="tx1"/>
        </a:solidFill>
        <a:latin typeface="굴림" panose="020B0600000101010101" pitchFamily="50" charset="-127"/>
        <a:ea typeface="굴림" panose="020B0600000101010101" pitchFamily="50" charset="-127"/>
        <a:cs typeface="+mn-cs"/>
      </a:defRPr>
    </a:lvl5pPr>
    <a:lvl6pPr marL="2286000" algn="l" defTabSz="914400" rtl="0" eaLnBrk="1" latinLnBrk="1" hangingPunct="1">
      <a:defRPr kumimoji="1" kern="1200">
        <a:solidFill>
          <a:schemeClr val="tx1"/>
        </a:solidFill>
        <a:latin typeface="굴림" panose="020B0600000101010101" pitchFamily="50" charset="-127"/>
        <a:ea typeface="굴림" panose="020B0600000101010101" pitchFamily="50" charset="-127"/>
        <a:cs typeface="+mn-cs"/>
      </a:defRPr>
    </a:lvl6pPr>
    <a:lvl7pPr marL="2743200" algn="l" defTabSz="914400" rtl="0" eaLnBrk="1" latinLnBrk="1" hangingPunct="1">
      <a:defRPr kumimoji="1" kern="1200">
        <a:solidFill>
          <a:schemeClr val="tx1"/>
        </a:solidFill>
        <a:latin typeface="굴림" panose="020B0600000101010101" pitchFamily="50" charset="-127"/>
        <a:ea typeface="굴림" panose="020B0600000101010101" pitchFamily="50" charset="-127"/>
        <a:cs typeface="+mn-cs"/>
      </a:defRPr>
    </a:lvl7pPr>
    <a:lvl8pPr marL="3200400" algn="l" defTabSz="914400" rtl="0" eaLnBrk="1" latinLnBrk="1" hangingPunct="1">
      <a:defRPr kumimoji="1" kern="1200">
        <a:solidFill>
          <a:schemeClr val="tx1"/>
        </a:solidFill>
        <a:latin typeface="굴림" panose="020B0600000101010101" pitchFamily="50" charset="-127"/>
        <a:ea typeface="굴림" panose="020B0600000101010101" pitchFamily="50" charset="-127"/>
        <a:cs typeface="+mn-cs"/>
      </a:defRPr>
    </a:lvl8pPr>
    <a:lvl9pPr marL="3657600" algn="l" defTabSz="914400" rtl="0" eaLnBrk="1" latinLnBrk="1" hangingPunct="1">
      <a:defRPr kumimoji="1" kern="1200">
        <a:solidFill>
          <a:schemeClr val="tx1"/>
        </a:solidFill>
        <a:latin typeface="굴림" panose="020B0600000101010101" pitchFamily="50" charset="-127"/>
        <a:ea typeface="굴림" panose="020B0600000101010101" pitchFamily="50"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4C3C"/>
    <a:srgbClr val="FFFFFF"/>
    <a:srgbClr val="F0918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1505" autoAdjust="0"/>
  </p:normalViewPr>
  <p:slideViewPr>
    <p:cSldViewPr>
      <p:cViewPr varScale="1">
        <p:scale>
          <a:sx n="111" d="100"/>
          <a:sy n="111" d="100"/>
        </p:scale>
        <p:origin x="1650"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6400" cy="493713"/>
          </a:xfrm>
          <a:prstGeom prst="rect">
            <a:avLst/>
          </a:prstGeom>
        </p:spPr>
        <p:txBody>
          <a:bodyPr vert="horz" lIns="91440" tIns="45720" rIns="91440" bIns="45720" rtlCol="0"/>
          <a:lstStyle>
            <a:lvl1pPr algn="l" eaLnBrk="1" fontAlgn="auto" latinLnBrk="1" hangingPunct="1">
              <a:spcBef>
                <a:spcPts val="0"/>
              </a:spcBef>
              <a:spcAft>
                <a:spcPts val="0"/>
              </a:spcAft>
              <a:defRPr kumimoji="0" sz="1200">
                <a:latin typeface="+mn-lt"/>
                <a:ea typeface="+mn-ea"/>
              </a:defRPr>
            </a:lvl1pPr>
          </a:lstStyle>
          <a:p>
            <a:pPr>
              <a:defRPr/>
            </a:pPr>
            <a:endParaRPr lang="ko-KR" altLang="en-US"/>
          </a:p>
        </p:txBody>
      </p:sp>
      <p:sp>
        <p:nvSpPr>
          <p:cNvPr id="3" name="날짜 개체 틀 2"/>
          <p:cNvSpPr>
            <a:spLocks noGrp="1"/>
          </p:cNvSpPr>
          <p:nvPr>
            <p:ph type="dt" idx="1"/>
          </p:nvPr>
        </p:nvSpPr>
        <p:spPr>
          <a:xfrm>
            <a:off x="3849688" y="0"/>
            <a:ext cx="2946400" cy="493713"/>
          </a:xfrm>
          <a:prstGeom prst="rect">
            <a:avLst/>
          </a:prstGeom>
        </p:spPr>
        <p:txBody>
          <a:bodyPr vert="horz" lIns="91440" tIns="45720" rIns="91440" bIns="45720" rtlCol="0"/>
          <a:lstStyle>
            <a:lvl1pPr algn="r" eaLnBrk="1" fontAlgn="auto" latinLnBrk="1" hangingPunct="1">
              <a:spcBef>
                <a:spcPts val="0"/>
              </a:spcBef>
              <a:spcAft>
                <a:spcPts val="0"/>
              </a:spcAft>
              <a:defRPr kumimoji="0" sz="1200">
                <a:latin typeface="+mn-lt"/>
                <a:ea typeface="+mn-ea"/>
              </a:defRPr>
            </a:lvl1pPr>
          </a:lstStyle>
          <a:p>
            <a:pPr>
              <a:defRPr/>
            </a:pPr>
            <a:fld id="{42B9DA67-BABD-4D86-BCA9-AB00D0B101E7}" type="datetimeFigureOut">
              <a:rPr lang="ko-KR" altLang="en-US"/>
              <a:pPr>
                <a:defRPr/>
              </a:pPr>
              <a:t>2022-08-29</a:t>
            </a:fld>
            <a:endParaRPr lang="ko-KR" altLang="en-US"/>
          </a:p>
        </p:txBody>
      </p:sp>
      <p:sp>
        <p:nvSpPr>
          <p:cNvPr id="4" name="슬라이드 이미지 개체 틀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pPr lvl="0"/>
            <a:endParaRPr lang="ko-KR" altLang="en-US" noProof="0"/>
          </a:p>
        </p:txBody>
      </p:sp>
      <p:sp>
        <p:nvSpPr>
          <p:cNvPr id="5" name="슬라이드 노트 개체 틀 4"/>
          <p:cNvSpPr>
            <a:spLocks noGrp="1"/>
          </p:cNvSpPr>
          <p:nvPr>
            <p:ph type="body" sz="quarter" idx="3"/>
          </p:nvPr>
        </p:nvSpPr>
        <p:spPr>
          <a:xfrm>
            <a:off x="679450" y="4691063"/>
            <a:ext cx="5438775" cy="4443412"/>
          </a:xfrm>
          <a:prstGeom prst="rect">
            <a:avLst/>
          </a:prstGeom>
        </p:spPr>
        <p:txBody>
          <a:bodyPr vert="horz" lIns="91440" tIns="45720" rIns="91440" bIns="45720" rtlCol="0">
            <a:normAutofit/>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6" name="바닥글 개체 틀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eaLnBrk="1" fontAlgn="auto" latinLnBrk="1" hangingPunct="1">
              <a:spcBef>
                <a:spcPts val="0"/>
              </a:spcBef>
              <a:spcAft>
                <a:spcPts val="0"/>
              </a:spcAft>
              <a:defRPr kumimoji="0" sz="1200">
                <a:latin typeface="+mn-lt"/>
                <a:ea typeface="+mn-ea"/>
              </a:defRPr>
            </a:lvl1pPr>
          </a:lstStyle>
          <a:p>
            <a:pPr>
              <a:defRPr/>
            </a:pPr>
            <a:endParaRPr lang="ko-KR" altLang="en-US"/>
          </a:p>
        </p:txBody>
      </p:sp>
      <p:sp>
        <p:nvSpPr>
          <p:cNvPr id="7" name="슬라이드 번호 개체 틀 6"/>
          <p:cNvSpPr>
            <a:spLocks noGrp="1"/>
          </p:cNvSpPr>
          <p:nvPr>
            <p:ph type="sldNum" sz="quarter" idx="5"/>
          </p:nvPr>
        </p:nvSpPr>
        <p:spPr>
          <a:xfrm>
            <a:off x="3849688" y="9378950"/>
            <a:ext cx="2946400" cy="493713"/>
          </a:xfrm>
          <a:prstGeom prst="rect">
            <a:avLst/>
          </a:prstGeom>
        </p:spPr>
        <p:txBody>
          <a:bodyPr vert="horz" wrap="square" lIns="91440" tIns="45720" rIns="91440" bIns="45720" numCol="1" anchor="b" anchorCtr="0" compatLnSpc="1">
            <a:prstTxWarp prst="textNoShape">
              <a:avLst/>
            </a:prstTxWarp>
          </a:bodyPr>
          <a:lstStyle>
            <a:lvl1pPr algn="r" eaLnBrk="1" latinLnBrk="1" hangingPunct="1">
              <a:defRPr kumimoji="0" sz="1200">
                <a:latin typeface="맑은 고딕" panose="020B0503020000020004" pitchFamily="50" charset="-127"/>
                <a:ea typeface="맑은 고딕" panose="020B0503020000020004" pitchFamily="50" charset="-127"/>
              </a:defRPr>
            </a:lvl1pPr>
          </a:lstStyle>
          <a:p>
            <a:pPr>
              <a:defRPr/>
            </a:pPr>
            <a:fld id="{0A176170-A142-4729-8A91-6E08E5E9E2C3}" type="slidenum">
              <a:rPr lang="ko-KR" altLang="en-US"/>
              <a:pPr>
                <a:defRPr/>
              </a:pPr>
              <a:t>‹#›</a:t>
            </a:fld>
            <a:endParaRPr lang="ko-KR" altLang="en-US"/>
          </a:p>
        </p:txBody>
      </p:sp>
    </p:spTree>
    <p:extLst>
      <p:ext uri="{BB962C8B-B14F-4D97-AF65-F5344CB8AC3E}">
        <p14:creationId xmlns:p14="http://schemas.microsoft.com/office/powerpoint/2010/main" val="1641662728"/>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mn-cs"/>
      </a:defRPr>
    </a:lvl1pPr>
    <a:lvl2pPr marL="457200" algn="l" rtl="0" eaLnBrk="0" fontAlgn="base" latinLnBrk="1" hangingPunct="0">
      <a:spcBef>
        <a:spcPct val="30000"/>
      </a:spcBef>
      <a:spcAft>
        <a:spcPct val="0"/>
      </a:spcAft>
      <a:defRPr sz="1200" kern="1200">
        <a:solidFill>
          <a:schemeClr val="tx1"/>
        </a:solidFill>
        <a:latin typeface="+mn-lt"/>
        <a:ea typeface="+mn-ea"/>
        <a:cs typeface="+mn-cs"/>
      </a:defRPr>
    </a:lvl2pPr>
    <a:lvl3pPr marL="914400" algn="l" rtl="0" eaLnBrk="0" fontAlgn="base" latinLnBrk="1" hangingPunct="0">
      <a:spcBef>
        <a:spcPct val="30000"/>
      </a:spcBef>
      <a:spcAft>
        <a:spcPct val="0"/>
      </a:spcAft>
      <a:defRPr sz="1200" kern="1200">
        <a:solidFill>
          <a:schemeClr val="tx1"/>
        </a:solidFill>
        <a:latin typeface="+mn-lt"/>
        <a:ea typeface="+mn-ea"/>
        <a:cs typeface="+mn-cs"/>
      </a:defRPr>
    </a:lvl3pPr>
    <a:lvl4pPr marL="1371600" algn="l" rtl="0" eaLnBrk="0" fontAlgn="base" latinLnBrk="1" hangingPunct="0">
      <a:spcBef>
        <a:spcPct val="30000"/>
      </a:spcBef>
      <a:spcAft>
        <a:spcPct val="0"/>
      </a:spcAft>
      <a:defRPr sz="1200" kern="1200">
        <a:solidFill>
          <a:schemeClr val="tx1"/>
        </a:solidFill>
        <a:latin typeface="+mn-lt"/>
        <a:ea typeface="+mn-ea"/>
        <a:cs typeface="+mn-cs"/>
      </a:defRPr>
    </a:lvl4pPr>
    <a:lvl5pPr marL="1828800" algn="l" rtl="0" eaLnBrk="0" fontAlgn="base" latinLnBrk="1" hangingPunct="0">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슬라이드 이미지 개체 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슬라이드 노트 개체 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ko-KR" altLang="en-US"/>
          </a:p>
        </p:txBody>
      </p:sp>
      <p:sp>
        <p:nvSpPr>
          <p:cNvPr id="6148" name="슬라이드 번호 개체 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30000"/>
              </a:spcBef>
              <a:defRPr sz="1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30000"/>
              </a:spcBef>
              <a:defRPr sz="12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30000"/>
              </a:spcBef>
              <a:defRPr sz="12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30000"/>
              </a:spcBef>
              <a:defRPr sz="12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30000"/>
              </a:spcBef>
              <a:defRPr sz="12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30000"/>
              </a:spcBef>
              <a:spcAft>
                <a:spcPct val="0"/>
              </a:spcAft>
              <a:defRPr sz="12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30000"/>
              </a:spcBef>
              <a:spcAft>
                <a:spcPct val="0"/>
              </a:spcAft>
              <a:defRPr sz="12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30000"/>
              </a:spcBef>
              <a:spcAft>
                <a:spcPct val="0"/>
              </a:spcAft>
              <a:defRPr sz="12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30000"/>
              </a:spcBef>
              <a:spcAft>
                <a:spcPct val="0"/>
              </a:spcAft>
              <a:defRPr sz="1200">
                <a:solidFill>
                  <a:schemeClr val="tx1"/>
                </a:solidFill>
                <a:latin typeface="맑은 고딕" panose="020B0503020000020004" pitchFamily="50" charset="-127"/>
                <a:ea typeface="맑은 고딕" panose="020B0503020000020004" pitchFamily="50" charset="-127"/>
              </a:defRPr>
            </a:lvl9pPr>
          </a:lstStyle>
          <a:p>
            <a:pPr>
              <a:spcBef>
                <a:spcPct val="0"/>
              </a:spcBef>
            </a:pPr>
            <a:fld id="{2656F6A1-E067-4D72-BA7B-8EDC0D98EBDE}" type="slidenum">
              <a:rPr lang="ko-KR" altLang="en-US" smtClean="0"/>
              <a:pPr>
                <a:spcBef>
                  <a:spcPct val="0"/>
                </a:spcBef>
              </a:pPr>
              <a:t>1</a:t>
            </a:fld>
            <a:endParaRPr lang="ko-KR" altLang="en-US"/>
          </a:p>
        </p:txBody>
      </p:sp>
    </p:spTree>
    <p:extLst>
      <p:ext uri="{BB962C8B-B14F-4D97-AF65-F5344CB8AC3E}">
        <p14:creationId xmlns:p14="http://schemas.microsoft.com/office/powerpoint/2010/main" val="1295220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제목 1"/>
          <p:cNvSpPr>
            <a:spLocks noGrp="1"/>
          </p:cNvSpPr>
          <p:nvPr>
            <p:ph type="ctrTitle"/>
          </p:nvPr>
        </p:nvSpPr>
        <p:spPr>
          <a:xfrm>
            <a:off x="685800" y="1601785"/>
            <a:ext cx="7772400" cy="1684339"/>
          </a:xfrm>
        </p:spPr>
        <p:txBody>
          <a:bodyPr>
            <a:normAutofit/>
          </a:bodyPr>
          <a:lstStyle>
            <a:lvl1pPr algn="r">
              <a:defRPr sz="4400" i="1">
                <a:effectLst>
                  <a:outerShdw blurRad="38100" dist="38100" dir="2700000" algn="tl">
                    <a:srgbClr val="000000">
                      <a:alpha val="43137"/>
                    </a:srgbClr>
                  </a:outerShdw>
                </a:effectLst>
                <a:latin typeface="Times New Roman" pitchFamily="18" charset="0"/>
                <a:cs typeface="Times New Roman" pitchFamily="18" charset="0"/>
              </a:defRPr>
            </a:lvl1pPr>
          </a:lstStyle>
          <a:p>
            <a:r>
              <a:rPr lang="ko-KR" altLang="en-US" dirty="0"/>
              <a:t>마스터 제목 스타일 편집</a:t>
            </a:r>
          </a:p>
        </p:txBody>
      </p:sp>
      <p:sp>
        <p:nvSpPr>
          <p:cNvPr id="8" name="부제목 2"/>
          <p:cNvSpPr>
            <a:spLocks noGrp="1"/>
          </p:cNvSpPr>
          <p:nvPr>
            <p:ph type="subTitle" idx="1"/>
          </p:nvPr>
        </p:nvSpPr>
        <p:spPr>
          <a:xfrm>
            <a:off x="2071670" y="3319474"/>
            <a:ext cx="6400800" cy="1752600"/>
          </a:xfrm>
        </p:spPr>
        <p:txBody>
          <a:bodyPr/>
          <a:lstStyle>
            <a:lvl1pPr marL="0" indent="0" algn="r">
              <a:buNone/>
              <a:defRPr b="1">
                <a:solidFill>
                  <a:schemeClr val="tx1"/>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4" name="날짜 개체 틀 3"/>
          <p:cNvSpPr>
            <a:spLocks noGrp="1"/>
          </p:cNvSpPr>
          <p:nvPr>
            <p:ph type="dt" sz="half" idx="10"/>
          </p:nvPr>
        </p:nvSpPr>
        <p:spPr>
          <a:xfrm>
            <a:off x="385763" y="6464300"/>
            <a:ext cx="3543300" cy="292100"/>
          </a:xfrm>
        </p:spPr>
        <p:txBody>
          <a:bodyPr/>
          <a:lstStyle>
            <a:lvl1pPr>
              <a:defRPr/>
            </a:lvl1pPr>
          </a:lstStyle>
          <a:p>
            <a:pPr>
              <a:defRPr/>
            </a:pPr>
            <a:fld id="{75F6404C-257E-402C-9DA6-F7ED4F802437}" type="datetime1">
              <a:rPr lang="ko-KR" altLang="en-US" smtClean="0"/>
              <a:t>2022-08-29</a:t>
            </a:fld>
            <a:endParaRPr lang="ko-KR" altLang="en-US" dirty="0"/>
          </a:p>
        </p:txBody>
      </p:sp>
      <p:sp>
        <p:nvSpPr>
          <p:cNvPr id="5" name="바닥글 개체 틀 4"/>
          <p:cNvSpPr>
            <a:spLocks noGrp="1"/>
          </p:cNvSpPr>
          <p:nvPr>
            <p:ph type="ftr" sz="quarter" idx="11"/>
          </p:nvPr>
        </p:nvSpPr>
        <p:spPr/>
        <p:txBody>
          <a:bodyPr/>
          <a:lstStyle>
            <a:lvl1pPr>
              <a:defRPr/>
            </a:lvl1pPr>
          </a:lstStyle>
          <a:p>
            <a:pPr>
              <a:defRPr/>
            </a:pPr>
            <a:endParaRPr lang="ko-KR" altLang="en-US" dirty="0"/>
          </a:p>
        </p:txBody>
      </p:sp>
      <p:sp>
        <p:nvSpPr>
          <p:cNvPr id="6" name="슬라이드 번호 개체 틀 5"/>
          <p:cNvSpPr>
            <a:spLocks noGrp="1"/>
          </p:cNvSpPr>
          <p:nvPr>
            <p:ph type="sldNum" sz="quarter" idx="12"/>
          </p:nvPr>
        </p:nvSpPr>
        <p:spPr/>
        <p:txBody>
          <a:bodyPr/>
          <a:lstStyle>
            <a:lvl1pPr>
              <a:defRPr/>
            </a:lvl1pPr>
          </a:lstStyle>
          <a:p>
            <a:pPr>
              <a:defRPr/>
            </a:pPr>
            <a:fld id="{09B263AA-025E-4B4F-AD44-647E77A60571}" type="slidenum">
              <a:rPr lang="ko-KR" altLang="en-US"/>
              <a:pPr>
                <a:defRPr/>
              </a:pPr>
              <a:t>‹#›</a:t>
            </a:fld>
            <a:endParaRPr lang="ko-KR" altLang="en-US"/>
          </a:p>
        </p:txBody>
      </p:sp>
    </p:spTree>
    <p:extLst>
      <p:ext uri="{BB962C8B-B14F-4D97-AF65-F5344CB8AC3E}">
        <p14:creationId xmlns:p14="http://schemas.microsoft.com/office/powerpoint/2010/main" val="4023871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lvl1pPr>
              <a:defRPr/>
            </a:lvl1pPr>
          </a:lstStyle>
          <a:p>
            <a:pPr>
              <a:defRPr/>
            </a:pPr>
            <a:fld id="{5CD4E302-632C-49A7-B339-3B6F2137B23E}" type="datetime1">
              <a:rPr lang="ko-KR" altLang="en-US" smtClean="0"/>
              <a:t>2022-08-29</a:t>
            </a:fld>
            <a:endParaRPr lang="ko-KR" altLang="en-US" dirty="0"/>
          </a:p>
        </p:txBody>
      </p:sp>
      <p:sp>
        <p:nvSpPr>
          <p:cNvPr id="5" name="바닥글 개체 틀 4"/>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p:cNvSpPr>
            <a:spLocks noGrp="1"/>
          </p:cNvSpPr>
          <p:nvPr>
            <p:ph type="sldNum" sz="quarter" idx="12"/>
          </p:nvPr>
        </p:nvSpPr>
        <p:spPr/>
        <p:txBody>
          <a:bodyPr/>
          <a:lstStyle>
            <a:lvl1pPr>
              <a:defRPr/>
            </a:lvl1pPr>
          </a:lstStyle>
          <a:p>
            <a:pPr>
              <a:defRPr/>
            </a:pPr>
            <a:fld id="{556E9CC1-1C96-4210-B5E7-88BC6F847895}" type="slidenum">
              <a:rPr lang="ko-KR" altLang="en-US"/>
              <a:pPr>
                <a:defRPr/>
              </a:pPr>
              <a:t>‹#›</a:t>
            </a:fld>
            <a:endParaRPr lang="ko-KR" altLang="en-US"/>
          </a:p>
        </p:txBody>
      </p:sp>
    </p:spTree>
    <p:extLst>
      <p:ext uri="{BB962C8B-B14F-4D97-AF65-F5344CB8AC3E}">
        <p14:creationId xmlns:p14="http://schemas.microsoft.com/office/powerpoint/2010/main" val="223029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lvl1pPr>
              <a:defRPr/>
            </a:lvl1pPr>
          </a:lstStyle>
          <a:p>
            <a:pPr>
              <a:defRPr/>
            </a:pPr>
            <a:fld id="{4B991E22-483E-4D75-B012-1F48F5DDDE0D}" type="datetime1">
              <a:rPr lang="ko-KR" altLang="en-US" smtClean="0"/>
              <a:t>2022-08-29</a:t>
            </a:fld>
            <a:endParaRPr lang="ko-KR" altLang="en-US" dirty="0"/>
          </a:p>
        </p:txBody>
      </p:sp>
      <p:sp>
        <p:nvSpPr>
          <p:cNvPr id="5" name="바닥글 개체 틀 4"/>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p:cNvSpPr>
            <a:spLocks noGrp="1"/>
          </p:cNvSpPr>
          <p:nvPr>
            <p:ph type="sldNum" sz="quarter" idx="12"/>
          </p:nvPr>
        </p:nvSpPr>
        <p:spPr/>
        <p:txBody>
          <a:bodyPr/>
          <a:lstStyle>
            <a:lvl1pPr>
              <a:defRPr/>
            </a:lvl1pPr>
          </a:lstStyle>
          <a:p>
            <a:pPr>
              <a:defRPr/>
            </a:pPr>
            <a:fld id="{F2E5DCA5-6286-466F-9138-02DB07C55FA2}" type="slidenum">
              <a:rPr lang="ko-KR" altLang="en-US"/>
              <a:pPr>
                <a:defRPr/>
              </a:pPr>
              <a:t>‹#›</a:t>
            </a:fld>
            <a:endParaRPr lang="ko-KR" altLang="en-US"/>
          </a:p>
        </p:txBody>
      </p:sp>
    </p:spTree>
    <p:extLst>
      <p:ext uri="{BB962C8B-B14F-4D97-AF65-F5344CB8AC3E}">
        <p14:creationId xmlns:p14="http://schemas.microsoft.com/office/powerpoint/2010/main" val="2160980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pic>
        <p:nvPicPr>
          <p:cNvPr id="4" name="Picture 2" descr="C:\Documents and Settings\yshoon\바탕 화면\Signature\Signature_07.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29500" y="317500"/>
            <a:ext cx="1500188"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직선 연결선 4"/>
          <p:cNvCxnSpPr/>
          <p:nvPr userDrawn="1"/>
        </p:nvCxnSpPr>
        <p:spPr>
          <a:xfrm>
            <a:off x="196850" y="1000125"/>
            <a:ext cx="8715375" cy="15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날짜 개체 틀 3"/>
          <p:cNvSpPr>
            <a:spLocks noGrp="1"/>
          </p:cNvSpPr>
          <p:nvPr>
            <p:ph type="dt" sz="half" idx="10"/>
          </p:nvPr>
        </p:nvSpPr>
        <p:spPr/>
        <p:txBody>
          <a:bodyPr/>
          <a:lstStyle>
            <a:lvl1pPr>
              <a:defRPr/>
            </a:lvl1pPr>
          </a:lstStyle>
          <a:p>
            <a:pPr>
              <a:defRPr/>
            </a:pPr>
            <a:fld id="{16302C73-F5A9-4CF3-9C78-9C1CB539B0F0}" type="datetime1">
              <a:rPr lang="ko-KR" altLang="en-US" smtClean="0"/>
              <a:t>2022-08-29</a:t>
            </a:fld>
            <a:endParaRPr lang="ko-KR" altLang="en-US" dirty="0"/>
          </a:p>
        </p:txBody>
      </p:sp>
      <p:sp>
        <p:nvSpPr>
          <p:cNvPr id="7" name="바닥글 개체 틀 4"/>
          <p:cNvSpPr>
            <a:spLocks noGrp="1"/>
          </p:cNvSpPr>
          <p:nvPr>
            <p:ph type="ftr" sz="quarter" idx="11"/>
          </p:nvPr>
        </p:nvSpPr>
        <p:spPr/>
        <p:txBody>
          <a:bodyPr/>
          <a:lstStyle>
            <a:lvl1pPr>
              <a:defRPr/>
            </a:lvl1pPr>
          </a:lstStyle>
          <a:p>
            <a:pPr>
              <a:defRPr/>
            </a:pPr>
            <a:endParaRPr lang="ko-KR" altLang="en-US"/>
          </a:p>
        </p:txBody>
      </p:sp>
      <p:sp>
        <p:nvSpPr>
          <p:cNvPr id="8" name="슬라이드 번호 개체 틀 5"/>
          <p:cNvSpPr>
            <a:spLocks noGrp="1"/>
          </p:cNvSpPr>
          <p:nvPr>
            <p:ph type="sldNum" sz="quarter" idx="12"/>
          </p:nvPr>
        </p:nvSpPr>
        <p:spPr/>
        <p:txBody>
          <a:bodyPr/>
          <a:lstStyle>
            <a:lvl1pPr>
              <a:defRPr/>
            </a:lvl1pPr>
          </a:lstStyle>
          <a:p>
            <a:pPr>
              <a:defRPr/>
            </a:pPr>
            <a:fld id="{CA4AC7C1-D12F-41DB-AB4A-A9F0A9959DA2}" type="slidenum">
              <a:rPr lang="ko-KR" altLang="en-US"/>
              <a:pPr>
                <a:defRPr/>
              </a:pPr>
              <a:t>‹#›</a:t>
            </a:fld>
            <a:endParaRPr lang="ko-KR" altLang="en-US"/>
          </a:p>
        </p:txBody>
      </p:sp>
    </p:spTree>
    <p:extLst>
      <p:ext uri="{BB962C8B-B14F-4D97-AF65-F5344CB8AC3E}">
        <p14:creationId xmlns:p14="http://schemas.microsoft.com/office/powerpoint/2010/main" val="3095986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lvl1pPr>
              <a:defRPr/>
            </a:lvl1pPr>
          </a:lstStyle>
          <a:p>
            <a:pPr>
              <a:defRPr/>
            </a:pPr>
            <a:fld id="{E83FD501-2E8F-495D-B8F4-CE5F8AB9FFF9}" type="datetime1">
              <a:rPr lang="ko-KR" altLang="en-US" smtClean="0"/>
              <a:t>2022-08-29</a:t>
            </a:fld>
            <a:endParaRPr lang="ko-KR" altLang="en-US" dirty="0"/>
          </a:p>
        </p:txBody>
      </p:sp>
      <p:sp>
        <p:nvSpPr>
          <p:cNvPr id="5" name="바닥글 개체 틀 4"/>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p:cNvSpPr>
            <a:spLocks noGrp="1"/>
          </p:cNvSpPr>
          <p:nvPr>
            <p:ph type="sldNum" sz="quarter" idx="12"/>
          </p:nvPr>
        </p:nvSpPr>
        <p:spPr/>
        <p:txBody>
          <a:bodyPr/>
          <a:lstStyle>
            <a:lvl1pPr>
              <a:defRPr/>
            </a:lvl1pPr>
          </a:lstStyle>
          <a:p>
            <a:pPr>
              <a:defRPr/>
            </a:pPr>
            <a:fld id="{9F10B3FF-08AA-4DB8-ABA2-98A69C58A195}" type="slidenum">
              <a:rPr lang="ko-KR" altLang="en-US"/>
              <a:pPr>
                <a:defRPr/>
              </a:pPr>
              <a:t>‹#›</a:t>
            </a:fld>
            <a:endParaRPr lang="ko-KR" altLang="en-US"/>
          </a:p>
        </p:txBody>
      </p:sp>
    </p:spTree>
    <p:extLst>
      <p:ext uri="{BB962C8B-B14F-4D97-AF65-F5344CB8AC3E}">
        <p14:creationId xmlns:p14="http://schemas.microsoft.com/office/powerpoint/2010/main" val="1347293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3"/>
          <p:cNvSpPr>
            <a:spLocks noGrp="1"/>
          </p:cNvSpPr>
          <p:nvPr>
            <p:ph type="dt" sz="half" idx="10"/>
          </p:nvPr>
        </p:nvSpPr>
        <p:spPr/>
        <p:txBody>
          <a:bodyPr/>
          <a:lstStyle>
            <a:lvl1pPr>
              <a:defRPr/>
            </a:lvl1pPr>
          </a:lstStyle>
          <a:p>
            <a:pPr>
              <a:defRPr/>
            </a:pPr>
            <a:fld id="{AA8C3AB4-E489-438B-A7F6-4631EE7BA149}" type="datetime1">
              <a:rPr lang="ko-KR" altLang="en-US" smtClean="0"/>
              <a:t>2022-08-29</a:t>
            </a:fld>
            <a:endParaRPr lang="ko-KR" altLang="en-US" dirty="0"/>
          </a:p>
        </p:txBody>
      </p:sp>
      <p:sp>
        <p:nvSpPr>
          <p:cNvPr id="6" name="바닥글 개체 틀 4"/>
          <p:cNvSpPr>
            <a:spLocks noGrp="1"/>
          </p:cNvSpPr>
          <p:nvPr>
            <p:ph type="ftr" sz="quarter" idx="11"/>
          </p:nvPr>
        </p:nvSpPr>
        <p:spPr/>
        <p:txBody>
          <a:bodyPr/>
          <a:lstStyle>
            <a:lvl1pPr>
              <a:defRPr/>
            </a:lvl1pPr>
          </a:lstStyle>
          <a:p>
            <a:pPr>
              <a:defRPr/>
            </a:pPr>
            <a:endParaRPr lang="ko-KR" altLang="en-US"/>
          </a:p>
        </p:txBody>
      </p:sp>
      <p:sp>
        <p:nvSpPr>
          <p:cNvPr id="7" name="슬라이드 번호 개체 틀 5"/>
          <p:cNvSpPr>
            <a:spLocks noGrp="1"/>
          </p:cNvSpPr>
          <p:nvPr>
            <p:ph type="sldNum" sz="quarter" idx="12"/>
          </p:nvPr>
        </p:nvSpPr>
        <p:spPr/>
        <p:txBody>
          <a:bodyPr/>
          <a:lstStyle>
            <a:lvl1pPr>
              <a:defRPr/>
            </a:lvl1pPr>
          </a:lstStyle>
          <a:p>
            <a:pPr>
              <a:defRPr/>
            </a:pPr>
            <a:fld id="{0B319D67-153F-49C2-98B8-4708DCD9F41D}" type="slidenum">
              <a:rPr lang="ko-KR" altLang="en-US"/>
              <a:pPr>
                <a:defRPr/>
              </a:pPr>
              <a:t>‹#›</a:t>
            </a:fld>
            <a:endParaRPr lang="ko-KR" altLang="en-US"/>
          </a:p>
        </p:txBody>
      </p:sp>
    </p:spTree>
    <p:extLst>
      <p:ext uri="{BB962C8B-B14F-4D97-AF65-F5344CB8AC3E}">
        <p14:creationId xmlns:p14="http://schemas.microsoft.com/office/powerpoint/2010/main" val="1339686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3"/>
          <p:cNvSpPr>
            <a:spLocks noGrp="1"/>
          </p:cNvSpPr>
          <p:nvPr>
            <p:ph type="dt" sz="half" idx="10"/>
          </p:nvPr>
        </p:nvSpPr>
        <p:spPr/>
        <p:txBody>
          <a:bodyPr/>
          <a:lstStyle>
            <a:lvl1pPr>
              <a:defRPr/>
            </a:lvl1pPr>
          </a:lstStyle>
          <a:p>
            <a:pPr>
              <a:defRPr/>
            </a:pPr>
            <a:fld id="{D1E8FAF8-5513-412F-A0A9-9D600605D3B8}" type="datetime1">
              <a:rPr lang="ko-KR" altLang="en-US" smtClean="0"/>
              <a:t>2022-08-29</a:t>
            </a:fld>
            <a:endParaRPr lang="ko-KR" altLang="en-US" dirty="0"/>
          </a:p>
        </p:txBody>
      </p:sp>
      <p:sp>
        <p:nvSpPr>
          <p:cNvPr id="8" name="바닥글 개체 틀 4"/>
          <p:cNvSpPr>
            <a:spLocks noGrp="1"/>
          </p:cNvSpPr>
          <p:nvPr>
            <p:ph type="ftr" sz="quarter" idx="11"/>
          </p:nvPr>
        </p:nvSpPr>
        <p:spPr/>
        <p:txBody>
          <a:bodyPr/>
          <a:lstStyle>
            <a:lvl1pPr>
              <a:defRPr/>
            </a:lvl1pPr>
          </a:lstStyle>
          <a:p>
            <a:pPr>
              <a:defRPr/>
            </a:pPr>
            <a:endParaRPr lang="ko-KR" altLang="en-US"/>
          </a:p>
        </p:txBody>
      </p:sp>
      <p:sp>
        <p:nvSpPr>
          <p:cNvPr id="9" name="슬라이드 번호 개체 틀 5"/>
          <p:cNvSpPr>
            <a:spLocks noGrp="1"/>
          </p:cNvSpPr>
          <p:nvPr>
            <p:ph type="sldNum" sz="quarter" idx="12"/>
          </p:nvPr>
        </p:nvSpPr>
        <p:spPr/>
        <p:txBody>
          <a:bodyPr/>
          <a:lstStyle>
            <a:lvl1pPr>
              <a:defRPr/>
            </a:lvl1pPr>
          </a:lstStyle>
          <a:p>
            <a:pPr>
              <a:defRPr/>
            </a:pPr>
            <a:fld id="{DD30E94B-29CC-4793-B981-DD964C5AD7CE}" type="slidenum">
              <a:rPr lang="ko-KR" altLang="en-US"/>
              <a:pPr>
                <a:defRPr/>
              </a:pPr>
              <a:t>‹#›</a:t>
            </a:fld>
            <a:endParaRPr lang="ko-KR" altLang="en-US"/>
          </a:p>
        </p:txBody>
      </p:sp>
    </p:spTree>
    <p:extLst>
      <p:ext uri="{BB962C8B-B14F-4D97-AF65-F5344CB8AC3E}">
        <p14:creationId xmlns:p14="http://schemas.microsoft.com/office/powerpoint/2010/main" val="61813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3"/>
          <p:cNvSpPr>
            <a:spLocks noGrp="1"/>
          </p:cNvSpPr>
          <p:nvPr>
            <p:ph type="dt" sz="half" idx="10"/>
          </p:nvPr>
        </p:nvSpPr>
        <p:spPr/>
        <p:txBody>
          <a:bodyPr/>
          <a:lstStyle>
            <a:lvl1pPr>
              <a:defRPr/>
            </a:lvl1pPr>
          </a:lstStyle>
          <a:p>
            <a:pPr>
              <a:defRPr/>
            </a:pPr>
            <a:fld id="{89E75084-6F57-4999-84D7-4A517898016D}" type="datetime1">
              <a:rPr lang="ko-KR" altLang="en-US" smtClean="0"/>
              <a:t>2022-08-29</a:t>
            </a:fld>
            <a:endParaRPr lang="ko-KR" altLang="en-US" dirty="0"/>
          </a:p>
        </p:txBody>
      </p:sp>
      <p:sp>
        <p:nvSpPr>
          <p:cNvPr id="4" name="바닥글 개체 틀 4"/>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p:cNvSpPr>
            <a:spLocks noGrp="1"/>
          </p:cNvSpPr>
          <p:nvPr>
            <p:ph type="sldNum" sz="quarter" idx="12"/>
          </p:nvPr>
        </p:nvSpPr>
        <p:spPr/>
        <p:txBody>
          <a:bodyPr/>
          <a:lstStyle>
            <a:lvl1pPr>
              <a:defRPr/>
            </a:lvl1pPr>
          </a:lstStyle>
          <a:p>
            <a:pPr>
              <a:defRPr/>
            </a:pPr>
            <a:fld id="{44702C6F-9BEE-4DBC-9875-3E0C94D836F0}" type="slidenum">
              <a:rPr lang="ko-KR" altLang="en-US"/>
              <a:pPr>
                <a:defRPr/>
              </a:pPr>
              <a:t>‹#›</a:t>
            </a:fld>
            <a:endParaRPr lang="ko-KR" altLang="en-US"/>
          </a:p>
        </p:txBody>
      </p:sp>
    </p:spTree>
    <p:extLst>
      <p:ext uri="{BB962C8B-B14F-4D97-AF65-F5344CB8AC3E}">
        <p14:creationId xmlns:p14="http://schemas.microsoft.com/office/powerpoint/2010/main" val="3725587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lvl1pPr>
              <a:defRPr/>
            </a:lvl1pPr>
          </a:lstStyle>
          <a:p>
            <a:pPr>
              <a:defRPr/>
            </a:pPr>
            <a:fld id="{F0489EFD-1FA9-46AC-8070-16B607300E3E}" type="datetime1">
              <a:rPr lang="ko-KR" altLang="en-US" smtClean="0"/>
              <a:t>2022-08-29</a:t>
            </a:fld>
            <a:endParaRPr lang="ko-KR" altLang="en-US" dirty="0"/>
          </a:p>
        </p:txBody>
      </p:sp>
      <p:sp>
        <p:nvSpPr>
          <p:cNvPr id="3" name="바닥글 개체 틀 4"/>
          <p:cNvSpPr>
            <a:spLocks noGrp="1"/>
          </p:cNvSpPr>
          <p:nvPr>
            <p:ph type="ftr" sz="quarter" idx="11"/>
          </p:nvPr>
        </p:nvSpPr>
        <p:spPr>
          <a:xfrm>
            <a:off x="3124199" y="6464300"/>
            <a:ext cx="2931543" cy="292100"/>
          </a:xfrm>
        </p:spPr>
        <p:txBody>
          <a:bodyPr/>
          <a:lstStyle>
            <a:lvl1pPr>
              <a:defRPr/>
            </a:lvl1pPr>
          </a:lstStyle>
          <a:p>
            <a:pPr>
              <a:defRPr/>
            </a:pPr>
            <a:endParaRPr lang="ko-KR" altLang="en-US" dirty="0"/>
          </a:p>
        </p:txBody>
      </p:sp>
      <p:sp>
        <p:nvSpPr>
          <p:cNvPr id="4" name="슬라이드 번호 개체 틀 5"/>
          <p:cNvSpPr>
            <a:spLocks noGrp="1"/>
          </p:cNvSpPr>
          <p:nvPr>
            <p:ph type="sldNum" sz="quarter" idx="12"/>
          </p:nvPr>
        </p:nvSpPr>
        <p:spPr/>
        <p:txBody>
          <a:bodyPr/>
          <a:lstStyle>
            <a:lvl1pPr>
              <a:defRPr/>
            </a:lvl1pPr>
          </a:lstStyle>
          <a:p>
            <a:pPr>
              <a:defRPr/>
            </a:pPr>
            <a:fld id="{58C7DD63-41C9-4196-A02D-BCFB67C9C20C}" type="slidenum">
              <a:rPr lang="ko-KR" altLang="en-US"/>
              <a:pPr>
                <a:defRPr/>
              </a:pPr>
              <a:t>‹#›</a:t>
            </a:fld>
            <a:endParaRPr lang="ko-KR" altLang="en-US"/>
          </a:p>
        </p:txBody>
      </p:sp>
    </p:spTree>
    <p:extLst>
      <p:ext uri="{BB962C8B-B14F-4D97-AF65-F5344CB8AC3E}">
        <p14:creationId xmlns:p14="http://schemas.microsoft.com/office/powerpoint/2010/main" val="1957520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3"/>
          <p:cNvSpPr>
            <a:spLocks noGrp="1"/>
          </p:cNvSpPr>
          <p:nvPr>
            <p:ph type="dt" sz="half" idx="10"/>
          </p:nvPr>
        </p:nvSpPr>
        <p:spPr/>
        <p:txBody>
          <a:bodyPr/>
          <a:lstStyle>
            <a:lvl1pPr>
              <a:defRPr/>
            </a:lvl1pPr>
          </a:lstStyle>
          <a:p>
            <a:pPr>
              <a:defRPr/>
            </a:pPr>
            <a:fld id="{053B9FA9-01AD-45B1-B417-4F772B0AF051}" type="datetime1">
              <a:rPr lang="ko-KR" altLang="en-US" smtClean="0"/>
              <a:t>2022-08-29</a:t>
            </a:fld>
            <a:endParaRPr lang="ko-KR" altLang="en-US" dirty="0"/>
          </a:p>
        </p:txBody>
      </p:sp>
      <p:sp>
        <p:nvSpPr>
          <p:cNvPr id="6" name="바닥글 개체 틀 4"/>
          <p:cNvSpPr>
            <a:spLocks noGrp="1"/>
          </p:cNvSpPr>
          <p:nvPr>
            <p:ph type="ftr" sz="quarter" idx="11"/>
          </p:nvPr>
        </p:nvSpPr>
        <p:spPr/>
        <p:txBody>
          <a:bodyPr/>
          <a:lstStyle>
            <a:lvl1pPr>
              <a:defRPr/>
            </a:lvl1pPr>
          </a:lstStyle>
          <a:p>
            <a:pPr>
              <a:defRPr/>
            </a:pPr>
            <a:endParaRPr lang="ko-KR" altLang="en-US"/>
          </a:p>
        </p:txBody>
      </p:sp>
      <p:sp>
        <p:nvSpPr>
          <p:cNvPr id="7" name="슬라이드 번호 개체 틀 5"/>
          <p:cNvSpPr>
            <a:spLocks noGrp="1"/>
          </p:cNvSpPr>
          <p:nvPr>
            <p:ph type="sldNum" sz="quarter" idx="12"/>
          </p:nvPr>
        </p:nvSpPr>
        <p:spPr/>
        <p:txBody>
          <a:bodyPr/>
          <a:lstStyle>
            <a:lvl1pPr>
              <a:defRPr/>
            </a:lvl1pPr>
          </a:lstStyle>
          <a:p>
            <a:pPr>
              <a:defRPr/>
            </a:pPr>
            <a:fld id="{3C92D034-647C-40B2-9132-A4174F6E2167}" type="slidenum">
              <a:rPr lang="ko-KR" altLang="en-US"/>
              <a:pPr>
                <a:defRPr/>
              </a:pPr>
              <a:t>‹#›</a:t>
            </a:fld>
            <a:endParaRPr lang="ko-KR" altLang="en-US"/>
          </a:p>
        </p:txBody>
      </p:sp>
    </p:spTree>
    <p:extLst>
      <p:ext uri="{BB962C8B-B14F-4D97-AF65-F5344CB8AC3E}">
        <p14:creationId xmlns:p14="http://schemas.microsoft.com/office/powerpoint/2010/main" val="554003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3"/>
          <p:cNvSpPr>
            <a:spLocks noGrp="1"/>
          </p:cNvSpPr>
          <p:nvPr>
            <p:ph type="dt" sz="half" idx="10"/>
          </p:nvPr>
        </p:nvSpPr>
        <p:spPr/>
        <p:txBody>
          <a:bodyPr/>
          <a:lstStyle>
            <a:lvl1pPr>
              <a:defRPr/>
            </a:lvl1pPr>
          </a:lstStyle>
          <a:p>
            <a:pPr>
              <a:defRPr/>
            </a:pPr>
            <a:fld id="{0FBF3F59-5646-4BB8-BDF2-E25E71A48CC4}" type="datetime1">
              <a:rPr lang="ko-KR" altLang="en-US" smtClean="0"/>
              <a:t>2022-08-29</a:t>
            </a:fld>
            <a:endParaRPr lang="ko-KR" altLang="en-US" dirty="0"/>
          </a:p>
        </p:txBody>
      </p:sp>
      <p:sp>
        <p:nvSpPr>
          <p:cNvPr id="6" name="바닥글 개체 틀 4"/>
          <p:cNvSpPr>
            <a:spLocks noGrp="1"/>
          </p:cNvSpPr>
          <p:nvPr>
            <p:ph type="ftr" sz="quarter" idx="11"/>
          </p:nvPr>
        </p:nvSpPr>
        <p:spPr/>
        <p:txBody>
          <a:bodyPr/>
          <a:lstStyle>
            <a:lvl1pPr>
              <a:defRPr/>
            </a:lvl1pPr>
          </a:lstStyle>
          <a:p>
            <a:pPr>
              <a:defRPr/>
            </a:pPr>
            <a:endParaRPr lang="ko-KR" altLang="en-US"/>
          </a:p>
        </p:txBody>
      </p:sp>
      <p:sp>
        <p:nvSpPr>
          <p:cNvPr id="7" name="슬라이드 번호 개체 틀 5"/>
          <p:cNvSpPr>
            <a:spLocks noGrp="1"/>
          </p:cNvSpPr>
          <p:nvPr>
            <p:ph type="sldNum" sz="quarter" idx="12"/>
          </p:nvPr>
        </p:nvSpPr>
        <p:spPr/>
        <p:txBody>
          <a:bodyPr/>
          <a:lstStyle>
            <a:lvl1pPr>
              <a:defRPr/>
            </a:lvl1pPr>
          </a:lstStyle>
          <a:p>
            <a:pPr>
              <a:defRPr/>
            </a:pPr>
            <a:fld id="{52A05B4E-F156-4BF7-A5FB-0961BCC50606}" type="slidenum">
              <a:rPr lang="ko-KR" altLang="en-US"/>
              <a:pPr>
                <a:defRPr/>
              </a:pPr>
              <a:t>‹#›</a:t>
            </a:fld>
            <a:endParaRPr lang="ko-KR" altLang="en-US"/>
          </a:p>
        </p:txBody>
      </p:sp>
    </p:spTree>
    <p:extLst>
      <p:ext uri="{BB962C8B-B14F-4D97-AF65-F5344CB8AC3E}">
        <p14:creationId xmlns:p14="http://schemas.microsoft.com/office/powerpoint/2010/main" val="1046106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457200" y="203200"/>
            <a:ext cx="8229600"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a:t>마스터 제목 스타일 편집</a:t>
            </a:r>
          </a:p>
        </p:txBody>
      </p:sp>
      <p:sp>
        <p:nvSpPr>
          <p:cNvPr id="1027" name="텍스트 개체 틀 2"/>
          <p:cNvSpPr>
            <a:spLocks noGrp="1"/>
          </p:cNvSpPr>
          <p:nvPr>
            <p:ph type="body" idx="1"/>
          </p:nvPr>
        </p:nvSpPr>
        <p:spPr bwMode="auto">
          <a:xfrm>
            <a:off x="457200" y="1071563"/>
            <a:ext cx="8229600" cy="521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464300"/>
            <a:ext cx="3543300" cy="292100"/>
          </a:xfrm>
          <a:prstGeom prst="rect">
            <a:avLst/>
          </a:prstGeom>
        </p:spPr>
        <p:txBody>
          <a:bodyPr vert="horz" lIns="91440" tIns="45720" rIns="91440" bIns="45720" rtlCol="0" anchor="ctr"/>
          <a:lstStyle>
            <a:lvl1pPr algn="l" eaLnBrk="1" fontAlgn="auto" latinLnBrk="1" hangingPunct="1">
              <a:spcBef>
                <a:spcPts val="0"/>
              </a:spcBef>
              <a:spcAft>
                <a:spcPts val="0"/>
              </a:spcAft>
              <a:defRPr kumimoji="0" sz="1200" b="1">
                <a:solidFill>
                  <a:srgbClr val="7030A0"/>
                </a:solidFill>
                <a:latin typeface="Times New Roman" pitchFamily="18" charset="0"/>
                <a:ea typeface="+mn-ea"/>
                <a:cs typeface="Times New Roman" pitchFamily="18" charset="0"/>
              </a:defRPr>
            </a:lvl1pPr>
          </a:lstStyle>
          <a:p>
            <a:pPr>
              <a:defRPr/>
            </a:pPr>
            <a:fld id="{793D7FA9-64D7-4642-B529-63C75C8C89A8}" type="datetime1">
              <a:rPr lang="ko-KR" altLang="en-US" smtClean="0"/>
              <a:t>2022-08-29</a:t>
            </a:fld>
            <a:endParaRPr lang="ko-KR" altLang="en-US" dirty="0"/>
          </a:p>
        </p:txBody>
      </p:sp>
      <p:sp>
        <p:nvSpPr>
          <p:cNvPr id="5" name="바닥글 개체 틀 4"/>
          <p:cNvSpPr>
            <a:spLocks noGrp="1"/>
          </p:cNvSpPr>
          <p:nvPr>
            <p:ph type="ftr" sz="quarter" idx="3"/>
          </p:nvPr>
        </p:nvSpPr>
        <p:spPr>
          <a:xfrm>
            <a:off x="3124200" y="6464300"/>
            <a:ext cx="2895600" cy="292100"/>
          </a:xfrm>
          <a:prstGeom prst="rect">
            <a:avLst/>
          </a:prstGeom>
        </p:spPr>
        <p:txBody>
          <a:bodyPr vert="horz" lIns="91440" tIns="45720" rIns="91440" bIns="45720" rtlCol="0" anchor="ctr"/>
          <a:lstStyle>
            <a:lvl1pPr algn="ctr" eaLnBrk="1" fontAlgn="auto" latinLnBrk="1" hangingPunct="1">
              <a:spcBef>
                <a:spcPts val="0"/>
              </a:spcBef>
              <a:spcAft>
                <a:spcPts val="0"/>
              </a:spcAft>
              <a:defRPr kumimoji="0" sz="1200">
                <a:solidFill>
                  <a:schemeClr val="tx1">
                    <a:tint val="75000"/>
                  </a:schemeClr>
                </a:solidFill>
                <a:latin typeface="+mn-lt"/>
                <a:ea typeface="+mn-ea"/>
              </a:defRPr>
            </a:lvl1pPr>
          </a:lstStyle>
          <a:p>
            <a:pPr>
              <a:defRPr/>
            </a:pPr>
            <a:endParaRPr lang="ko-KR" altLang="en-US" dirty="0"/>
          </a:p>
        </p:txBody>
      </p:sp>
      <p:sp>
        <p:nvSpPr>
          <p:cNvPr id="6" name="슬라이드 번호 개체 틀 5"/>
          <p:cNvSpPr>
            <a:spLocks noGrp="1"/>
          </p:cNvSpPr>
          <p:nvPr>
            <p:ph type="sldNum" sz="quarter" idx="4"/>
          </p:nvPr>
        </p:nvSpPr>
        <p:spPr>
          <a:xfrm>
            <a:off x="6553200" y="6464300"/>
            <a:ext cx="2133600" cy="292100"/>
          </a:xfrm>
          <a:prstGeom prst="rect">
            <a:avLst/>
          </a:prstGeom>
        </p:spPr>
        <p:txBody>
          <a:bodyPr vert="horz" wrap="square" lIns="91440" tIns="45720" rIns="91440" bIns="45720" numCol="1" anchor="ctr" anchorCtr="0" compatLnSpc="1">
            <a:prstTxWarp prst="textNoShape">
              <a:avLst/>
            </a:prstTxWarp>
          </a:bodyPr>
          <a:lstStyle>
            <a:lvl1pPr algn="r" eaLnBrk="1" latinLnBrk="1" hangingPunct="1">
              <a:defRPr kumimoji="0" sz="1200" b="1">
                <a:latin typeface="Times New Roman" panose="02020603050405020304" pitchFamily="18" charset="0"/>
                <a:ea typeface="맑은 고딕" panose="020B0503020000020004" pitchFamily="50" charset="-127"/>
                <a:cs typeface="Times New Roman" panose="02020603050405020304" pitchFamily="18" charset="0"/>
              </a:defRPr>
            </a:lvl1pPr>
          </a:lstStyle>
          <a:p>
            <a:pPr>
              <a:defRPr/>
            </a:pPr>
            <a:fld id="{1EE8C46C-E56C-4911-BEA3-06563D22D6D0}" type="slidenum">
              <a:rPr lang="ko-KR" altLang="en-US"/>
              <a:pPr>
                <a:defRPr/>
              </a:pPr>
              <a:t>‹#›</a:t>
            </a:fld>
            <a:endParaRPr lang="ko-KR" altLang="en-US"/>
          </a:p>
        </p:txBody>
      </p:sp>
      <p:cxnSp>
        <p:nvCxnSpPr>
          <p:cNvPr id="8" name="직선 연결선 7"/>
          <p:cNvCxnSpPr/>
          <p:nvPr userDrawn="1"/>
        </p:nvCxnSpPr>
        <p:spPr>
          <a:xfrm>
            <a:off x="196850" y="6365875"/>
            <a:ext cx="8715375" cy="15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032" name="직사각형 14"/>
          <p:cNvSpPr>
            <a:spLocks noChangeArrowheads="1"/>
          </p:cNvSpPr>
          <p:nvPr userDrawn="1"/>
        </p:nvSpPr>
        <p:spPr bwMode="auto">
          <a:xfrm>
            <a:off x="214312" y="6464300"/>
            <a:ext cx="63388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rtl="0" eaLnBrk="1" latinLnBrk="1" hangingPunct="1">
              <a:defRPr/>
            </a:pPr>
            <a:r>
              <a:rPr kumimoji="0" lang="en-US" altLang="ko-KR" sz="1400" b="1" dirty="0">
                <a:solidFill>
                  <a:srgbClr val="404040"/>
                </a:solidFill>
                <a:latin typeface="Times New Roman" pitchFamily="18" charset="0"/>
                <a:ea typeface="맑은 고딕" pitchFamily="50" charset="-127"/>
                <a:cs typeface="Times New Roman" pitchFamily="18" charset="0"/>
              </a:rPr>
              <a:t>     School of Global Convergence Studies </a:t>
            </a:r>
          </a:p>
        </p:txBody>
      </p:sp>
    </p:spTree>
  </p:cSld>
  <p:clrMap bg1="lt1" tx1="dk1" bg2="lt2" tx2="dk2" accent1="accent1" accent2="accent2" accent3="accent3" accent4="accent4" accent5="accent5" accent6="accent6" hlink="hlink" folHlink="folHlink"/>
  <p:sldLayoutIdLst>
    <p:sldLayoutId id="2147484035" r:id="rId1"/>
    <p:sldLayoutId id="2147484036"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Lst>
  <p:hf hdr="0" ftr="0" dt="0"/>
  <p:txStyles>
    <p:titleStyle>
      <a:lvl1pPr algn="l" rtl="0" eaLnBrk="0" fontAlgn="base" latinLnBrk="1" hangingPunct="0">
        <a:spcBef>
          <a:spcPct val="0"/>
        </a:spcBef>
        <a:spcAft>
          <a:spcPct val="0"/>
        </a:spcAft>
        <a:defRPr sz="3600" b="1" kern="1200">
          <a:solidFill>
            <a:schemeClr val="tx1"/>
          </a:solidFill>
          <a:latin typeface="Times New Roman" pitchFamily="18" charset="0"/>
          <a:ea typeface="+mj-ea"/>
          <a:cs typeface="Times New Roman" pitchFamily="18" charset="0"/>
        </a:defRPr>
      </a:lvl1pPr>
      <a:lvl2pPr algn="l" rtl="0" eaLnBrk="0" fontAlgn="base" latinLnBrk="1" hangingPunct="0">
        <a:spcBef>
          <a:spcPct val="0"/>
        </a:spcBef>
        <a:spcAft>
          <a:spcPct val="0"/>
        </a:spcAft>
        <a:defRPr sz="3600" b="1">
          <a:solidFill>
            <a:schemeClr val="tx1"/>
          </a:solidFill>
          <a:latin typeface="Times New Roman" pitchFamily="18" charset="0"/>
          <a:ea typeface="맑은 고딕" pitchFamily="50" charset="-127"/>
          <a:cs typeface="Times New Roman" pitchFamily="18" charset="0"/>
        </a:defRPr>
      </a:lvl2pPr>
      <a:lvl3pPr algn="l" rtl="0" eaLnBrk="0" fontAlgn="base" latinLnBrk="1" hangingPunct="0">
        <a:spcBef>
          <a:spcPct val="0"/>
        </a:spcBef>
        <a:spcAft>
          <a:spcPct val="0"/>
        </a:spcAft>
        <a:defRPr sz="3600" b="1">
          <a:solidFill>
            <a:schemeClr val="tx1"/>
          </a:solidFill>
          <a:latin typeface="Times New Roman" pitchFamily="18" charset="0"/>
          <a:ea typeface="맑은 고딕" pitchFamily="50" charset="-127"/>
          <a:cs typeface="Times New Roman" pitchFamily="18" charset="0"/>
        </a:defRPr>
      </a:lvl3pPr>
      <a:lvl4pPr algn="l" rtl="0" eaLnBrk="0" fontAlgn="base" latinLnBrk="1" hangingPunct="0">
        <a:spcBef>
          <a:spcPct val="0"/>
        </a:spcBef>
        <a:spcAft>
          <a:spcPct val="0"/>
        </a:spcAft>
        <a:defRPr sz="3600" b="1">
          <a:solidFill>
            <a:schemeClr val="tx1"/>
          </a:solidFill>
          <a:latin typeface="Times New Roman" pitchFamily="18" charset="0"/>
          <a:ea typeface="맑은 고딕" pitchFamily="50" charset="-127"/>
          <a:cs typeface="Times New Roman" pitchFamily="18" charset="0"/>
        </a:defRPr>
      </a:lvl4pPr>
      <a:lvl5pPr algn="l" rtl="0" eaLnBrk="0" fontAlgn="base" latinLnBrk="1" hangingPunct="0">
        <a:spcBef>
          <a:spcPct val="0"/>
        </a:spcBef>
        <a:spcAft>
          <a:spcPct val="0"/>
        </a:spcAft>
        <a:defRPr sz="3600" b="1">
          <a:solidFill>
            <a:schemeClr val="tx1"/>
          </a:solidFill>
          <a:latin typeface="Times New Roman" pitchFamily="18" charset="0"/>
          <a:ea typeface="맑은 고딕" pitchFamily="50" charset="-127"/>
          <a:cs typeface="Times New Roman" pitchFamily="18" charset="0"/>
        </a:defRPr>
      </a:lvl5pPr>
      <a:lvl6pPr marL="457200" algn="l" rtl="0" fontAlgn="base" latinLnBrk="1">
        <a:spcBef>
          <a:spcPct val="0"/>
        </a:spcBef>
        <a:spcAft>
          <a:spcPct val="0"/>
        </a:spcAft>
        <a:defRPr sz="3600" b="1">
          <a:solidFill>
            <a:schemeClr val="tx1"/>
          </a:solidFill>
          <a:latin typeface="Times New Roman" pitchFamily="18" charset="0"/>
          <a:ea typeface="맑은 고딕" pitchFamily="50" charset="-127"/>
          <a:cs typeface="Times New Roman" pitchFamily="18" charset="0"/>
        </a:defRPr>
      </a:lvl6pPr>
      <a:lvl7pPr marL="914400" algn="l" rtl="0" fontAlgn="base" latinLnBrk="1">
        <a:spcBef>
          <a:spcPct val="0"/>
        </a:spcBef>
        <a:spcAft>
          <a:spcPct val="0"/>
        </a:spcAft>
        <a:defRPr sz="3600" b="1">
          <a:solidFill>
            <a:schemeClr val="tx1"/>
          </a:solidFill>
          <a:latin typeface="Times New Roman" pitchFamily="18" charset="0"/>
          <a:ea typeface="맑은 고딕" pitchFamily="50" charset="-127"/>
          <a:cs typeface="Times New Roman" pitchFamily="18" charset="0"/>
        </a:defRPr>
      </a:lvl7pPr>
      <a:lvl8pPr marL="1371600" algn="l" rtl="0" fontAlgn="base" latinLnBrk="1">
        <a:spcBef>
          <a:spcPct val="0"/>
        </a:spcBef>
        <a:spcAft>
          <a:spcPct val="0"/>
        </a:spcAft>
        <a:defRPr sz="3600" b="1">
          <a:solidFill>
            <a:schemeClr val="tx1"/>
          </a:solidFill>
          <a:latin typeface="Times New Roman" pitchFamily="18" charset="0"/>
          <a:ea typeface="맑은 고딕" pitchFamily="50" charset="-127"/>
          <a:cs typeface="Times New Roman" pitchFamily="18" charset="0"/>
        </a:defRPr>
      </a:lvl8pPr>
      <a:lvl9pPr marL="1828800" algn="l" rtl="0" fontAlgn="base" latinLnBrk="1">
        <a:spcBef>
          <a:spcPct val="0"/>
        </a:spcBef>
        <a:spcAft>
          <a:spcPct val="0"/>
        </a:spcAft>
        <a:defRPr sz="3600" b="1">
          <a:solidFill>
            <a:schemeClr val="tx1"/>
          </a:solidFill>
          <a:latin typeface="Times New Roman" pitchFamily="18" charset="0"/>
          <a:ea typeface="맑은 고딕" pitchFamily="50" charset="-127"/>
          <a:cs typeface="Times New Roman" pitchFamily="18" charset="0"/>
        </a:defRPr>
      </a:lvl9pPr>
    </p:titleStyle>
    <p:bodyStyle>
      <a:lvl1pPr marL="342900" indent="-342900" algn="l" rtl="0" eaLnBrk="0" fontAlgn="base" latinLnBrk="1" hangingPunct="0">
        <a:spcBef>
          <a:spcPct val="20000"/>
        </a:spcBef>
        <a:spcAft>
          <a:spcPct val="0"/>
        </a:spcAft>
        <a:buFont typeface="Arial" panose="020B0604020202020204" pitchFamily="34" charset="0"/>
        <a:buChar char="•"/>
        <a:defRPr sz="2400" kern="1200">
          <a:solidFill>
            <a:schemeClr val="tx1"/>
          </a:solidFill>
          <a:latin typeface="Times New Roman" pitchFamily="18" charset="0"/>
          <a:ea typeface="+mn-ea"/>
          <a:cs typeface="Times New Roman" pitchFamily="18" charset="0"/>
        </a:defRPr>
      </a:lvl1pPr>
      <a:lvl2pPr marL="742950" indent="-285750" algn="l" rtl="0" eaLnBrk="0" fontAlgn="base" latinLnBrk="1" hangingPunct="0">
        <a:spcBef>
          <a:spcPct val="20000"/>
        </a:spcBef>
        <a:spcAft>
          <a:spcPct val="0"/>
        </a:spcAft>
        <a:buFont typeface="Arial" panose="020B0604020202020204"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rtl="0" eaLnBrk="0" fontAlgn="base" latinLnBrk="1" hangingPunct="0">
        <a:spcBef>
          <a:spcPct val="20000"/>
        </a:spcBef>
        <a:spcAft>
          <a:spcPct val="0"/>
        </a:spcAft>
        <a:buFont typeface="Arial" panose="020B0604020202020204"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rtl="0" eaLnBrk="0" fontAlgn="base" latinLnBrk="1" hangingPunct="0">
        <a:spcBef>
          <a:spcPct val="20000"/>
        </a:spcBef>
        <a:spcAft>
          <a:spcPct val="0"/>
        </a:spcAft>
        <a:buFont typeface="Arial" panose="020B0604020202020204"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rtl="0" eaLnBrk="0" fontAlgn="base" latinLnBrk="1" hangingPunct="0">
        <a:spcBef>
          <a:spcPct val="20000"/>
        </a:spcBef>
        <a:spcAft>
          <a:spcPct val="0"/>
        </a:spcAft>
        <a:buFont typeface="Arial" panose="020B0604020202020204" pitchFamily="34" charset="0"/>
        <a:buChar char="»"/>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raw.githubusercontent.com/ros2/examples/rolling/rclpy/topics/minimal_publisher/examples_rclpy_minimal_publisher/publisher_member_function.p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raw.githubusercontent.com/ros2/examples/rolling/rclpy/topics/minimal_subscriber/examples_rclpy_minimal_subscriber/subscriber_member_function.py"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docs.ros.org/en/rolling/Tutorials/Beginner-CLI-Tools/Introducing-Turtlesim/Introducing-Turtlesim.html#id4"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ocs.ros.org/en/foxy/Tutorials/Beginner-Client-Libraries/Writing-A-Simple-Py-Service-And-Client.html" TargetMode="External"/><Relationship Id="rId2" Type="http://schemas.openxmlformats.org/officeDocument/2006/relationships/hyperlink" Target="https://docs.ros.org/en/foxy/Tutorials/Beginner-Client-Libraries/Writing-A-Simple-Cpp-Service-And-Client.html"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6DA182-2802-4D62-8778-F8BEB22C463F}"/>
              </a:ext>
            </a:extLst>
          </p:cNvPr>
          <p:cNvPicPr>
            <a:picLocks noChangeAspect="1"/>
          </p:cNvPicPr>
          <p:nvPr/>
        </p:nvPicPr>
        <p:blipFill>
          <a:blip r:embed="rId3"/>
          <a:stretch>
            <a:fillRect/>
          </a:stretch>
        </p:blipFill>
        <p:spPr>
          <a:xfrm>
            <a:off x="251520" y="3187607"/>
            <a:ext cx="4968552" cy="2113601"/>
          </a:xfrm>
          <a:prstGeom prst="rect">
            <a:avLst/>
          </a:prstGeom>
        </p:spPr>
      </p:pic>
      <p:pic>
        <p:nvPicPr>
          <p:cNvPr id="7" name="Picture 6">
            <a:extLst>
              <a:ext uri="{FF2B5EF4-FFF2-40B4-BE49-F238E27FC236}">
                <a16:creationId xmlns:a16="http://schemas.microsoft.com/office/drawing/2014/main" id="{A74E6BAB-8B31-47B8-A51B-543A43664F0D}"/>
              </a:ext>
            </a:extLst>
          </p:cNvPr>
          <p:cNvPicPr>
            <a:picLocks noChangeAspect="1"/>
          </p:cNvPicPr>
          <p:nvPr/>
        </p:nvPicPr>
        <p:blipFill>
          <a:blip r:embed="rId4"/>
          <a:stretch>
            <a:fillRect/>
          </a:stretch>
        </p:blipFill>
        <p:spPr>
          <a:xfrm>
            <a:off x="4572000" y="3187607"/>
            <a:ext cx="4032448" cy="2113601"/>
          </a:xfrm>
          <a:prstGeom prst="rect">
            <a:avLst/>
          </a:prstGeom>
        </p:spPr>
      </p:pic>
      <p:sp>
        <p:nvSpPr>
          <p:cNvPr id="2" name="제목 1"/>
          <p:cNvSpPr>
            <a:spLocks noGrp="1"/>
          </p:cNvSpPr>
          <p:nvPr>
            <p:ph type="ctrTitle"/>
          </p:nvPr>
        </p:nvSpPr>
        <p:spPr>
          <a:xfrm>
            <a:off x="671512" y="2658839"/>
            <a:ext cx="7772400" cy="1252289"/>
          </a:xfrm>
        </p:spPr>
        <p:txBody>
          <a:bodyPr rtlCol="0">
            <a:normAutofit fontScale="90000"/>
          </a:bodyPr>
          <a:lstStyle/>
          <a:p>
            <a:pPr eaLnBrk="1" fontAlgn="auto" hangingPunct="1">
              <a:spcAft>
                <a:spcPts val="0"/>
              </a:spcAft>
              <a:defRPr/>
            </a:pPr>
            <a:r>
              <a:rPr lang="en-US" dirty="0"/>
              <a:t>Smart Mobility Engineering Lab</a:t>
            </a:r>
            <a:br>
              <a:rPr lang="en-US" dirty="0"/>
            </a:br>
            <a:r>
              <a:rPr lang="en-US" i="0" dirty="0"/>
              <a:t>(</a:t>
            </a:r>
            <a:r>
              <a:rPr lang="en-US" sz="4000" i="0" dirty="0"/>
              <a:t>IGS3231</a:t>
            </a:r>
            <a:r>
              <a:rPr lang="en-US" i="0" dirty="0"/>
              <a:t>)</a:t>
            </a:r>
            <a:br>
              <a:rPr lang="en-US" dirty="0"/>
            </a:br>
            <a:br>
              <a:rPr lang="en-US" dirty="0"/>
            </a:br>
            <a:r>
              <a:rPr lang="en-US" dirty="0"/>
              <a:t>Week 2 Lecture </a:t>
            </a:r>
            <a:br>
              <a:rPr lang="en-US" dirty="0"/>
            </a:br>
            <a:br>
              <a:rPr lang="en-US" sz="2700" dirty="0"/>
            </a:br>
            <a:br>
              <a:rPr lang="en-US" sz="2700" dirty="0"/>
            </a:br>
            <a:endParaRPr lang="ko-KR" altLang="en-US" dirty="0"/>
          </a:p>
        </p:txBody>
      </p:sp>
      <p:sp>
        <p:nvSpPr>
          <p:cNvPr id="5123" name="부제목 2"/>
          <p:cNvSpPr>
            <a:spLocks noGrp="1"/>
          </p:cNvSpPr>
          <p:nvPr>
            <p:ph type="subTitle" idx="1"/>
          </p:nvPr>
        </p:nvSpPr>
        <p:spPr>
          <a:xfrm>
            <a:off x="2071688" y="3284984"/>
            <a:ext cx="6400800" cy="2016224"/>
          </a:xfrm>
        </p:spPr>
        <p:txBody>
          <a:bodyPr/>
          <a:lstStyle/>
          <a:p>
            <a:pPr eaLnBrk="1" hangingPunct="1"/>
            <a:r>
              <a:rPr lang="en-US" altLang="ko-KR" dirty="0"/>
              <a:t> </a:t>
            </a:r>
          </a:p>
          <a:p>
            <a:pPr eaLnBrk="1" hangingPunct="1"/>
            <a:endParaRPr lang="en-US" altLang="ko-KR" dirty="0"/>
          </a:p>
          <a:p>
            <a:pPr eaLnBrk="1" hangingPunct="1"/>
            <a:r>
              <a:rPr lang="en-US" altLang="ko-KR" dirty="0"/>
              <a:t>ISE Department</a:t>
            </a:r>
          </a:p>
          <a:p>
            <a:pPr eaLnBrk="1" hangingPunct="1"/>
            <a:r>
              <a:rPr lang="en-US" altLang="ko-KR" dirty="0"/>
              <a:t>Prof. Mehdi Pirahandeh</a:t>
            </a:r>
          </a:p>
        </p:txBody>
      </p:sp>
      <p:cxnSp>
        <p:nvCxnSpPr>
          <p:cNvPr id="5" name="Straight Connector 4">
            <a:extLst>
              <a:ext uri="{FF2B5EF4-FFF2-40B4-BE49-F238E27FC236}">
                <a16:creationId xmlns:a16="http://schemas.microsoft.com/office/drawing/2014/main" id="{2F286431-0732-4C81-819F-EEC956D53618}"/>
              </a:ext>
            </a:extLst>
          </p:cNvPr>
          <p:cNvCxnSpPr/>
          <p:nvPr/>
        </p:nvCxnSpPr>
        <p:spPr>
          <a:xfrm>
            <a:off x="251520" y="3187607"/>
            <a:ext cx="835292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B2130A1-ADB0-4816-8CE9-A2D77B227AFF}"/>
              </a:ext>
            </a:extLst>
          </p:cNvPr>
          <p:cNvCxnSpPr/>
          <p:nvPr/>
        </p:nvCxnSpPr>
        <p:spPr>
          <a:xfrm>
            <a:off x="251520" y="5301208"/>
            <a:ext cx="835292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3BED-3B64-0350-8A38-171395FEB854}"/>
              </a:ext>
            </a:extLst>
          </p:cNvPr>
          <p:cNvSpPr>
            <a:spLocks noGrp="1"/>
          </p:cNvSpPr>
          <p:nvPr>
            <p:ph type="title"/>
          </p:nvPr>
        </p:nvSpPr>
        <p:spPr>
          <a:xfrm>
            <a:off x="179512" y="201476"/>
            <a:ext cx="8229600" cy="740048"/>
          </a:xfrm>
        </p:spPr>
        <p:txBody>
          <a:bodyPr/>
          <a:lstStyle/>
          <a:p>
            <a:r>
              <a:rPr lang="en-US" b="1" i="0" dirty="0">
                <a:effectLst/>
              </a:rPr>
              <a:t>Understanding nodes</a:t>
            </a:r>
            <a:endParaRPr lang="en-US" dirty="0"/>
          </a:p>
        </p:txBody>
      </p:sp>
      <p:sp>
        <p:nvSpPr>
          <p:cNvPr id="3" name="Content Placeholder 2">
            <a:extLst>
              <a:ext uri="{FF2B5EF4-FFF2-40B4-BE49-F238E27FC236}">
                <a16:creationId xmlns:a16="http://schemas.microsoft.com/office/drawing/2014/main" id="{7C324694-007A-DC83-81EC-18CE44956627}"/>
              </a:ext>
            </a:extLst>
          </p:cNvPr>
          <p:cNvSpPr>
            <a:spLocks noGrp="1"/>
          </p:cNvSpPr>
          <p:nvPr>
            <p:ph idx="1"/>
          </p:nvPr>
        </p:nvSpPr>
        <p:spPr>
          <a:xfrm>
            <a:off x="179512" y="1071563"/>
            <a:ext cx="8712968" cy="5214937"/>
          </a:xfrm>
        </p:spPr>
        <p:txBody>
          <a:bodyPr/>
          <a:lstStyle/>
          <a:p>
            <a:r>
              <a:rPr lang="en-US" dirty="0"/>
              <a:t>ROS2 Graph</a:t>
            </a:r>
          </a:p>
          <a:p>
            <a:pPr lvl="1"/>
            <a:r>
              <a:rPr lang="en-US" sz="1600" b="0" i="0" dirty="0">
                <a:solidFill>
                  <a:srgbClr val="404040"/>
                </a:solidFill>
                <a:effectLst/>
              </a:rPr>
              <a:t>The ROS graph is a network of ROS 2 elements processing data together at one time. It encompasses all executables and the connections between them if you were to map them all out and  visualize them.</a:t>
            </a:r>
            <a:endParaRPr lang="en-US" sz="1600" dirty="0">
              <a:solidFill>
                <a:srgbClr val="404040"/>
              </a:solidFill>
            </a:endParaRPr>
          </a:p>
          <a:p>
            <a:r>
              <a:rPr lang="en-US" dirty="0">
                <a:solidFill>
                  <a:srgbClr val="404040"/>
                </a:solidFill>
              </a:rPr>
              <a:t>Nodes in ROS2</a:t>
            </a:r>
          </a:p>
          <a:p>
            <a:pPr lvl="1"/>
            <a:r>
              <a:rPr lang="en-US" sz="1600" b="0" i="0" dirty="0">
                <a:solidFill>
                  <a:srgbClr val="404040"/>
                </a:solidFill>
                <a:effectLst/>
              </a:rPr>
              <a:t>Each node in ROS should be responsible for a single, module purpose  (e.g. one node for         controlling wheel motors, one node for controlling a  laser range-finder, </a:t>
            </a:r>
            <a:r>
              <a:rPr lang="en-US" sz="1600" b="0" i="0" dirty="0" err="1">
                <a:solidFill>
                  <a:srgbClr val="404040"/>
                </a:solidFill>
                <a:effectLst/>
              </a:rPr>
              <a:t>etc</a:t>
            </a:r>
            <a:r>
              <a:rPr lang="en-US" sz="1600" b="0" i="0" dirty="0">
                <a:solidFill>
                  <a:srgbClr val="404040"/>
                </a:solidFill>
                <a:effectLst/>
              </a:rPr>
              <a:t>). Each node can     send and receive data to other nodes via topics, services, actions, or parameters.</a:t>
            </a:r>
          </a:p>
        </p:txBody>
      </p:sp>
      <p:sp>
        <p:nvSpPr>
          <p:cNvPr id="4" name="Slide Number Placeholder 3">
            <a:extLst>
              <a:ext uri="{FF2B5EF4-FFF2-40B4-BE49-F238E27FC236}">
                <a16:creationId xmlns:a16="http://schemas.microsoft.com/office/drawing/2014/main" id="{3C7E34E2-1913-F384-7C5E-B90410B9200E}"/>
              </a:ext>
            </a:extLst>
          </p:cNvPr>
          <p:cNvSpPr>
            <a:spLocks noGrp="1"/>
          </p:cNvSpPr>
          <p:nvPr>
            <p:ph type="sldNum" sz="quarter" idx="12"/>
          </p:nvPr>
        </p:nvSpPr>
        <p:spPr/>
        <p:txBody>
          <a:bodyPr/>
          <a:lstStyle/>
          <a:p>
            <a:pPr>
              <a:defRPr/>
            </a:pPr>
            <a:fld id="{CA4AC7C1-D12F-41DB-AB4A-A9F0A9959DA2}" type="slidenum">
              <a:rPr lang="ko-KR" altLang="en-US" smtClean="0"/>
              <a:pPr>
                <a:defRPr/>
              </a:pPr>
              <a:t>10</a:t>
            </a:fld>
            <a:endParaRPr lang="ko-KR" altLang="en-US"/>
          </a:p>
        </p:txBody>
      </p:sp>
      <p:pic>
        <p:nvPicPr>
          <p:cNvPr id="12292" name="Picture 4">
            <a:extLst>
              <a:ext uri="{FF2B5EF4-FFF2-40B4-BE49-F238E27FC236}">
                <a16:creationId xmlns:a16="http://schemas.microsoft.com/office/drawing/2014/main" id="{169F543B-F43A-387E-3E16-1777B5CD16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573015"/>
            <a:ext cx="4896544" cy="2752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138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9F02-63ED-B1DB-8756-951DD36513E5}"/>
              </a:ext>
            </a:extLst>
          </p:cNvPr>
          <p:cNvSpPr>
            <a:spLocks noGrp="1"/>
          </p:cNvSpPr>
          <p:nvPr>
            <p:ph type="title"/>
          </p:nvPr>
        </p:nvSpPr>
        <p:spPr/>
        <p:txBody>
          <a:bodyPr/>
          <a:lstStyle/>
          <a:p>
            <a:r>
              <a:rPr lang="en-US" dirty="0"/>
              <a:t>Understanding Topics</a:t>
            </a:r>
          </a:p>
        </p:txBody>
      </p:sp>
      <p:sp>
        <p:nvSpPr>
          <p:cNvPr id="3" name="Content Placeholder 2">
            <a:extLst>
              <a:ext uri="{FF2B5EF4-FFF2-40B4-BE49-F238E27FC236}">
                <a16:creationId xmlns:a16="http://schemas.microsoft.com/office/drawing/2014/main" id="{E729F63B-44F5-E0F0-9531-2F772F8A9062}"/>
              </a:ext>
            </a:extLst>
          </p:cNvPr>
          <p:cNvSpPr>
            <a:spLocks noGrp="1"/>
          </p:cNvSpPr>
          <p:nvPr>
            <p:ph idx="1"/>
          </p:nvPr>
        </p:nvSpPr>
        <p:spPr>
          <a:xfrm>
            <a:off x="457200" y="1071563"/>
            <a:ext cx="8229600" cy="1781373"/>
          </a:xfrm>
        </p:spPr>
        <p:txBody>
          <a:bodyPr/>
          <a:lstStyle/>
          <a:p>
            <a:r>
              <a:rPr lang="en-US" sz="2000" b="0" i="0" dirty="0">
                <a:solidFill>
                  <a:srgbClr val="404040"/>
                </a:solidFill>
                <a:effectLst/>
              </a:rPr>
              <a:t>ROS 2 breaks complex systems down into many modular nodes. Topics are a vital element of the ROS graph that act as a bus for nodes to exchange    messages.</a:t>
            </a:r>
          </a:p>
          <a:p>
            <a:r>
              <a:rPr lang="en-US" sz="2000" b="0" i="0" dirty="0">
                <a:solidFill>
                  <a:srgbClr val="404040"/>
                </a:solidFill>
                <a:effectLst/>
              </a:rPr>
              <a:t>Topics are one of the main ways in which data is moved between nodes and therefore between different parts of the system.</a:t>
            </a:r>
            <a:endParaRPr lang="en-US" sz="2000" dirty="0"/>
          </a:p>
        </p:txBody>
      </p:sp>
      <p:sp>
        <p:nvSpPr>
          <p:cNvPr id="4" name="Slide Number Placeholder 3">
            <a:extLst>
              <a:ext uri="{FF2B5EF4-FFF2-40B4-BE49-F238E27FC236}">
                <a16:creationId xmlns:a16="http://schemas.microsoft.com/office/drawing/2014/main" id="{C0832DC5-955E-0BD5-A3EA-25BC8508D5F5}"/>
              </a:ext>
            </a:extLst>
          </p:cNvPr>
          <p:cNvSpPr>
            <a:spLocks noGrp="1"/>
          </p:cNvSpPr>
          <p:nvPr>
            <p:ph type="sldNum" sz="quarter" idx="12"/>
          </p:nvPr>
        </p:nvSpPr>
        <p:spPr/>
        <p:txBody>
          <a:bodyPr/>
          <a:lstStyle/>
          <a:p>
            <a:pPr>
              <a:defRPr/>
            </a:pPr>
            <a:fld id="{CA4AC7C1-D12F-41DB-AB4A-A9F0A9959DA2}" type="slidenum">
              <a:rPr lang="ko-KR" altLang="en-US" smtClean="0"/>
              <a:pPr>
                <a:defRPr/>
              </a:pPr>
              <a:t>11</a:t>
            </a:fld>
            <a:endParaRPr lang="ko-KR" altLang="en-US"/>
          </a:p>
        </p:txBody>
      </p:sp>
      <p:pic>
        <p:nvPicPr>
          <p:cNvPr id="13316" name="Picture 4">
            <a:extLst>
              <a:ext uri="{FF2B5EF4-FFF2-40B4-BE49-F238E27FC236}">
                <a16:creationId xmlns:a16="http://schemas.microsoft.com/office/drawing/2014/main" id="{38C54ECA-6202-BA88-2C82-30B578C8E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645024"/>
            <a:ext cx="3966385" cy="222935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28A24307-C7D6-227B-6F0D-F45689948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3573016"/>
            <a:ext cx="4589542" cy="2579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868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C2397-85DB-4A97-A4BB-11031069AAAE}"/>
              </a:ext>
            </a:extLst>
          </p:cNvPr>
          <p:cNvSpPr>
            <a:spLocks noGrp="1"/>
          </p:cNvSpPr>
          <p:nvPr>
            <p:ph type="title"/>
          </p:nvPr>
        </p:nvSpPr>
        <p:spPr/>
        <p:txBody>
          <a:bodyPr/>
          <a:lstStyle/>
          <a:p>
            <a:r>
              <a:rPr lang="en-US" b="1" i="0" dirty="0">
                <a:effectLst/>
              </a:rPr>
              <a:t>Understanding services</a:t>
            </a:r>
            <a:endParaRPr lang="en-US" dirty="0"/>
          </a:p>
        </p:txBody>
      </p:sp>
      <p:sp>
        <p:nvSpPr>
          <p:cNvPr id="3" name="Content Placeholder 2">
            <a:extLst>
              <a:ext uri="{FF2B5EF4-FFF2-40B4-BE49-F238E27FC236}">
                <a16:creationId xmlns:a16="http://schemas.microsoft.com/office/drawing/2014/main" id="{2CF8F3A5-4A7E-CF22-37D8-8EF84592B76C}"/>
              </a:ext>
            </a:extLst>
          </p:cNvPr>
          <p:cNvSpPr>
            <a:spLocks noGrp="1"/>
          </p:cNvSpPr>
          <p:nvPr>
            <p:ph idx="1"/>
          </p:nvPr>
        </p:nvSpPr>
        <p:spPr>
          <a:xfrm>
            <a:off x="457200" y="1071563"/>
            <a:ext cx="8291264" cy="1997397"/>
          </a:xfrm>
        </p:spPr>
        <p:txBody>
          <a:bodyPr/>
          <a:lstStyle/>
          <a:p>
            <a:r>
              <a:rPr lang="en-US" sz="2000" b="0" i="0" dirty="0">
                <a:solidFill>
                  <a:srgbClr val="404040"/>
                </a:solidFill>
                <a:effectLst/>
              </a:rPr>
              <a:t>Services are another method of communication for nodes in the ROS graph. Services are based on a call-and-response model, versus topics’ publisher-subscriber model. While topics allow nodes to subscribe to data streams and   get continual updates, services only provide data when they are specifically called by a client.</a:t>
            </a:r>
            <a:endParaRPr lang="en-US" sz="2000" dirty="0"/>
          </a:p>
        </p:txBody>
      </p:sp>
      <p:sp>
        <p:nvSpPr>
          <p:cNvPr id="4" name="Slide Number Placeholder 3">
            <a:extLst>
              <a:ext uri="{FF2B5EF4-FFF2-40B4-BE49-F238E27FC236}">
                <a16:creationId xmlns:a16="http://schemas.microsoft.com/office/drawing/2014/main" id="{91A6CBB5-A364-7A30-3B59-A5B0773C69B6}"/>
              </a:ext>
            </a:extLst>
          </p:cNvPr>
          <p:cNvSpPr>
            <a:spLocks noGrp="1"/>
          </p:cNvSpPr>
          <p:nvPr>
            <p:ph type="sldNum" sz="quarter" idx="12"/>
          </p:nvPr>
        </p:nvSpPr>
        <p:spPr/>
        <p:txBody>
          <a:bodyPr/>
          <a:lstStyle/>
          <a:p>
            <a:pPr>
              <a:defRPr/>
            </a:pPr>
            <a:fld id="{CA4AC7C1-D12F-41DB-AB4A-A9F0A9959DA2}" type="slidenum">
              <a:rPr lang="ko-KR" altLang="en-US" smtClean="0"/>
              <a:pPr>
                <a:defRPr/>
              </a:pPr>
              <a:t>12</a:t>
            </a:fld>
            <a:endParaRPr lang="ko-KR" altLang="en-US"/>
          </a:p>
        </p:txBody>
      </p:sp>
      <p:pic>
        <p:nvPicPr>
          <p:cNvPr id="14338" name="Picture 2">
            <a:extLst>
              <a:ext uri="{FF2B5EF4-FFF2-40B4-BE49-F238E27FC236}">
                <a16:creationId xmlns:a16="http://schemas.microsoft.com/office/drawing/2014/main" id="{C5B681FD-D24D-825C-9892-A6681AA03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03" y="3501008"/>
            <a:ext cx="4067175" cy="280831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530F2EDE-1096-219C-1F3A-71A1E64AD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9165" y="3445588"/>
            <a:ext cx="4739964" cy="2664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619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57D83-DBE2-75DC-0C54-C1B4FB93AD0D}"/>
              </a:ext>
            </a:extLst>
          </p:cNvPr>
          <p:cNvSpPr>
            <a:spLocks noGrp="1"/>
          </p:cNvSpPr>
          <p:nvPr>
            <p:ph type="title"/>
          </p:nvPr>
        </p:nvSpPr>
        <p:spPr/>
        <p:txBody>
          <a:bodyPr/>
          <a:lstStyle/>
          <a:p>
            <a:r>
              <a:rPr lang="en-US" dirty="0"/>
              <a:t>Understanding Parameters</a:t>
            </a:r>
          </a:p>
        </p:txBody>
      </p:sp>
      <p:sp>
        <p:nvSpPr>
          <p:cNvPr id="3" name="Content Placeholder 2">
            <a:extLst>
              <a:ext uri="{FF2B5EF4-FFF2-40B4-BE49-F238E27FC236}">
                <a16:creationId xmlns:a16="http://schemas.microsoft.com/office/drawing/2014/main" id="{BB307F9F-FE04-6141-091E-049A83A112F8}"/>
              </a:ext>
            </a:extLst>
          </p:cNvPr>
          <p:cNvSpPr>
            <a:spLocks noGrp="1"/>
          </p:cNvSpPr>
          <p:nvPr>
            <p:ph idx="1"/>
          </p:nvPr>
        </p:nvSpPr>
        <p:spPr>
          <a:xfrm>
            <a:off x="457200" y="1071563"/>
            <a:ext cx="8229600" cy="1561281"/>
          </a:xfrm>
        </p:spPr>
        <p:txBody>
          <a:bodyPr/>
          <a:lstStyle/>
          <a:p>
            <a:r>
              <a:rPr lang="en-US" sz="2000" b="0" i="0" dirty="0">
                <a:solidFill>
                  <a:srgbClr val="404040"/>
                </a:solidFill>
                <a:effectLst/>
              </a:rPr>
              <a:t>A parameter is a configuration value of a node. You can think of parameters as node settings. A node can store parameters as integers, floats, </a:t>
            </a:r>
            <a:r>
              <a:rPr lang="en-US" sz="2000" b="0" i="0" dirty="0" err="1">
                <a:solidFill>
                  <a:srgbClr val="404040"/>
                </a:solidFill>
                <a:effectLst/>
              </a:rPr>
              <a:t>booleans</a:t>
            </a:r>
            <a:r>
              <a:rPr lang="en-US" sz="2000" b="0" i="0" dirty="0">
                <a:solidFill>
                  <a:srgbClr val="404040"/>
                </a:solidFill>
                <a:effectLst/>
              </a:rPr>
              <a:t>, strings, and lists. In ROS 2, each node maintains its own parameters. </a:t>
            </a:r>
            <a:endParaRPr lang="en-US" sz="2000" dirty="0"/>
          </a:p>
        </p:txBody>
      </p:sp>
      <p:sp>
        <p:nvSpPr>
          <p:cNvPr id="4" name="Slide Number Placeholder 3">
            <a:extLst>
              <a:ext uri="{FF2B5EF4-FFF2-40B4-BE49-F238E27FC236}">
                <a16:creationId xmlns:a16="http://schemas.microsoft.com/office/drawing/2014/main" id="{2C14FD1C-2E4F-4462-090C-2402156B5D11}"/>
              </a:ext>
            </a:extLst>
          </p:cNvPr>
          <p:cNvSpPr>
            <a:spLocks noGrp="1"/>
          </p:cNvSpPr>
          <p:nvPr>
            <p:ph type="sldNum" sz="quarter" idx="12"/>
          </p:nvPr>
        </p:nvSpPr>
        <p:spPr/>
        <p:txBody>
          <a:bodyPr/>
          <a:lstStyle/>
          <a:p>
            <a:pPr>
              <a:defRPr/>
            </a:pPr>
            <a:fld id="{CA4AC7C1-D12F-41DB-AB4A-A9F0A9959DA2}" type="slidenum">
              <a:rPr lang="ko-KR" altLang="en-US" smtClean="0"/>
              <a:pPr>
                <a:defRPr/>
              </a:pPr>
              <a:t>13</a:t>
            </a:fld>
            <a:endParaRPr lang="ko-KR" altLang="en-US"/>
          </a:p>
        </p:txBody>
      </p:sp>
      <p:pic>
        <p:nvPicPr>
          <p:cNvPr id="6" name="Picture 5">
            <a:extLst>
              <a:ext uri="{FF2B5EF4-FFF2-40B4-BE49-F238E27FC236}">
                <a16:creationId xmlns:a16="http://schemas.microsoft.com/office/drawing/2014/main" id="{F0BD9EA9-C629-99E2-A8B8-77806867C77C}"/>
              </a:ext>
            </a:extLst>
          </p:cNvPr>
          <p:cNvPicPr>
            <a:picLocks noChangeAspect="1"/>
          </p:cNvPicPr>
          <p:nvPr/>
        </p:nvPicPr>
        <p:blipFill>
          <a:blip r:embed="rId2"/>
          <a:stretch>
            <a:fillRect/>
          </a:stretch>
        </p:blipFill>
        <p:spPr>
          <a:xfrm>
            <a:off x="2168175" y="2422456"/>
            <a:ext cx="5370283" cy="3605401"/>
          </a:xfrm>
          <a:prstGeom prst="rect">
            <a:avLst/>
          </a:prstGeom>
        </p:spPr>
      </p:pic>
    </p:spTree>
    <p:extLst>
      <p:ext uri="{BB962C8B-B14F-4D97-AF65-F5344CB8AC3E}">
        <p14:creationId xmlns:p14="http://schemas.microsoft.com/office/powerpoint/2010/main" val="906972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6F891-6601-8338-AE62-ABEC2D9A1D8A}"/>
              </a:ext>
            </a:extLst>
          </p:cNvPr>
          <p:cNvSpPr>
            <a:spLocks noGrp="1"/>
          </p:cNvSpPr>
          <p:nvPr>
            <p:ph type="title"/>
          </p:nvPr>
        </p:nvSpPr>
        <p:spPr/>
        <p:txBody>
          <a:bodyPr/>
          <a:lstStyle/>
          <a:p>
            <a:r>
              <a:rPr lang="en-US" dirty="0"/>
              <a:t>Understanding Actions</a:t>
            </a:r>
          </a:p>
        </p:txBody>
      </p:sp>
      <p:sp>
        <p:nvSpPr>
          <p:cNvPr id="3" name="Content Placeholder 2">
            <a:extLst>
              <a:ext uri="{FF2B5EF4-FFF2-40B4-BE49-F238E27FC236}">
                <a16:creationId xmlns:a16="http://schemas.microsoft.com/office/drawing/2014/main" id="{F5767033-0C24-F05F-F871-845D6CF8A716}"/>
              </a:ext>
            </a:extLst>
          </p:cNvPr>
          <p:cNvSpPr>
            <a:spLocks noGrp="1"/>
          </p:cNvSpPr>
          <p:nvPr>
            <p:ph idx="1"/>
          </p:nvPr>
        </p:nvSpPr>
        <p:spPr>
          <a:xfrm>
            <a:off x="457200" y="1071563"/>
            <a:ext cx="8363272" cy="1781373"/>
          </a:xfrm>
        </p:spPr>
        <p:txBody>
          <a:bodyPr/>
          <a:lstStyle/>
          <a:p>
            <a:pPr algn="l"/>
            <a:r>
              <a:rPr lang="en-US" sz="2000" b="0" i="0" dirty="0">
                <a:solidFill>
                  <a:srgbClr val="404040"/>
                </a:solidFill>
                <a:effectLst/>
              </a:rPr>
              <a:t>Actions are one of the communication types in ROS 2 and are intended for long running tasks. They consist of three parts: a goal, feedback, and a result.</a:t>
            </a:r>
          </a:p>
          <a:p>
            <a:pPr algn="l"/>
            <a:r>
              <a:rPr lang="en-US" sz="2000" b="0" i="0" dirty="0">
                <a:solidFill>
                  <a:srgbClr val="404040"/>
                </a:solidFill>
                <a:effectLst/>
              </a:rPr>
              <a:t>Actions are built on topics and services. Their functionality is similar to services, except actions can be canceled. They also provide steady feedback, as   opposed to services which return a single response.</a:t>
            </a:r>
          </a:p>
          <a:p>
            <a:endParaRPr lang="en-US" sz="2000" dirty="0"/>
          </a:p>
        </p:txBody>
      </p:sp>
      <p:sp>
        <p:nvSpPr>
          <p:cNvPr id="4" name="Slide Number Placeholder 3">
            <a:extLst>
              <a:ext uri="{FF2B5EF4-FFF2-40B4-BE49-F238E27FC236}">
                <a16:creationId xmlns:a16="http://schemas.microsoft.com/office/drawing/2014/main" id="{271E4773-8816-EDD8-7FB3-74B2DF7D2868}"/>
              </a:ext>
            </a:extLst>
          </p:cNvPr>
          <p:cNvSpPr>
            <a:spLocks noGrp="1"/>
          </p:cNvSpPr>
          <p:nvPr>
            <p:ph type="sldNum" sz="quarter" idx="12"/>
          </p:nvPr>
        </p:nvSpPr>
        <p:spPr/>
        <p:txBody>
          <a:bodyPr/>
          <a:lstStyle/>
          <a:p>
            <a:pPr>
              <a:defRPr/>
            </a:pPr>
            <a:fld id="{CA4AC7C1-D12F-41DB-AB4A-A9F0A9959DA2}" type="slidenum">
              <a:rPr lang="ko-KR" altLang="en-US" smtClean="0"/>
              <a:pPr>
                <a:defRPr/>
              </a:pPr>
              <a:t>14</a:t>
            </a:fld>
            <a:endParaRPr lang="ko-KR" altLang="en-US"/>
          </a:p>
        </p:txBody>
      </p:sp>
      <p:pic>
        <p:nvPicPr>
          <p:cNvPr id="15362" name="Picture 2">
            <a:extLst>
              <a:ext uri="{FF2B5EF4-FFF2-40B4-BE49-F238E27FC236}">
                <a16:creationId xmlns:a16="http://schemas.microsoft.com/office/drawing/2014/main" id="{FC52939D-9437-8C44-65D5-1402687C7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068960"/>
            <a:ext cx="5479954" cy="3080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878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930422-9AF3-0552-65ED-495338B05E60}"/>
              </a:ext>
            </a:extLst>
          </p:cNvPr>
          <p:cNvSpPr>
            <a:spLocks noGrp="1"/>
          </p:cNvSpPr>
          <p:nvPr>
            <p:ph idx="1"/>
          </p:nvPr>
        </p:nvSpPr>
        <p:spPr>
          <a:xfrm>
            <a:off x="179512" y="1124745"/>
            <a:ext cx="8712968" cy="5631655"/>
          </a:xfrm>
        </p:spPr>
        <p:txBody>
          <a:bodyPr/>
          <a:lstStyle/>
          <a:p>
            <a:r>
              <a:rPr lang="en-US" dirty="0"/>
              <a:t>Colcon is an iteration on the ROS build tools </a:t>
            </a:r>
            <a:r>
              <a:rPr lang="en-US" dirty="0" err="1"/>
              <a:t>catkin_make</a:t>
            </a:r>
            <a:r>
              <a:rPr lang="en-US" dirty="0"/>
              <a:t>,            </a:t>
            </a:r>
            <a:r>
              <a:rPr lang="en-US" dirty="0" err="1"/>
              <a:t>catkin_make_isolated</a:t>
            </a:r>
            <a:r>
              <a:rPr lang="en-US" dirty="0"/>
              <a:t>, </a:t>
            </a:r>
            <a:r>
              <a:rPr lang="en-US" dirty="0" err="1"/>
              <a:t>catkin_tools</a:t>
            </a:r>
            <a:r>
              <a:rPr lang="en-US" dirty="0"/>
              <a:t>, and </a:t>
            </a:r>
            <a:r>
              <a:rPr lang="en-US" dirty="0" err="1"/>
              <a:t>ament_tools</a:t>
            </a:r>
            <a:endParaRPr lang="en-US" dirty="0"/>
          </a:p>
          <a:p>
            <a:endParaRPr lang="en-US" dirty="0"/>
          </a:p>
          <a:p>
            <a:r>
              <a:rPr lang="en-US" dirty="0"/>
              <a:t>Installing Colcon </a:t>
            </a:r>
          </a:p>
          <a:p>
            <a:pPr lvl="1"/>
            <a:r>
              <a:rPr lang="en-US" dirty="0" err="1"/>
              <a:t>sudo</a:t>
            </a:r>
            <a:r>
              <a:rPr lang="en-US" dirty="0"/>
              <a:t> apt install python3-colcon-common-extensions</a:t>
            </a:r>
          </a:p>
          <a:p>
            <a:r>
              <a:rPr lang="en-US" b="0" i="0" dirty="0">
                <a:effectLst/>
              </a:rPr>
              <a:t>A ROS workspace is a directory with a particular structure. </a:t>
            </a:r>
          </a:p>
          <a:p>
            <a:pPr lvl="1"/>
            <a:r>
              <a:rPr lang="en-US" altLang="en-US" sz="1600" dirty="0">
                <a:ea typeface="Lato" panose="020F0502020204030203" pitchFamily="34" charset="0"/>
              </a:rPr>
              <a:t>C</a:t>
            </a:r>
            <a:r>
              <a:rPr kumimoji="0" lang="en-US" altLang="en-US" sz="1600" b="0" i="0" u="none" strike="noStrike" cap="none" normalizeH="0" baseline="0" dirty="0">
                <a:ln>
                  <a:noFill/>
                </a:ln>
                <a:effectLst/>
                <a:ea typeface="Lato" panose="020F0502020204030203" pitchFamily="34" charset="0"/>
              </a:rPr>
              <a:t>olcon does out of source builds. By default, it will create the following directories as peers of the </a:t>
            </a:r>
            <a:r>
              <a:rPr kumimoji="0" lang="en-US" altLang="en-US" sz="1600" b="0" i="0" u="none" strike="noStrike" cap="none" normalizeH="0" baseline="0" dirty="0" err="1">
                <a:ln>
                  <a:noFill/>
                </a:ln>
                <a:solidFill>
                  <a:srgbClr val="C00000"/>
                </a:solidFill>
                <a:effectLst/>
                <a:ea typeface="Lato" panose="020F0502020204030203" pitchFamily="34" charset="0"/>
              </a:rPr>
              <a:t>src</a:t>
            </a:r>
            <a:r>
              <a:rPr kumimoji="0" lang="en-US" altLang="en-US" sz="1600" b="0" i="0" u="none" strike="noStrike" cap="none" normalizeH="0" baseline="0" dirty="0">
                <a:ln>
                  <a:noFill/>
                </a:ln>
                <a:effectLst/>
                <a:ea typeface="Lato" panose="020F0502020204030203" pitchFamily="34" charset="0"/>
              </a:rPr>
              <a:t> directory:</a:t>
            </a:r>
            <a:endParaRPr lang="en-US" altLang="en-US" sz="1600" dirty="0"/>
          </a:p>
          <a:p>
            <a:pPr lvl="1"/>
            <a:r>
              <a:rPr kumimoji="0" lang="en-US" altLang="en-US" sz="1600" b="0" i="0" u="none" strike="noStrike" cap="none" normalizeH="0" baseline="0" dirty="0">
                <a:ln>
                  <a:noFill/>
                </a:ln>
                <a:effectLst/>
                <a:ea typeface="Lato" panose="020F0502020204030203" pitchFamily="34" charset="0"/>
              </a:rPr>
              <a:t>The </a:t>
            </a:r>
            <a:r>
              <a:rPr kumimoji="0" lang="en-US" altLang="en-US" sz="1600" b="0" i="0" u="none" strike="noStrike" cap="none" normalizeH="0" baseline="0" dirty="0">
                <a:ln>
                  <a:noFill/>
                </a:ln>
                <a:solidFill>
                  <a:srgbClr val="C00000"/>
                </a:solidFill>
                <a:effectLst/>
                <a:ea typeface="Lato" panose="020F0502020204030203" pitchFamily="34" charset="0"/>
              </a:rPr>
              <a:t>build</a:t>
            </a:r>
            <a:r>
              <a:rPr kumimoji="0" lang="en-US" altLang="en-US" sz="1600" b="0" i="0" u="none" strike="noStrike" cap="none" normalizeH="0" baseline="0" dirty="0">
                <a:ln>
                  <a:noFill/>
                </a:ln>
                <a:effectLst/>
                <a:ea typeface="Lato" panose="020F0502020204030203" pitchFamily="34" charset="0"/>
              </a:rPr>
              <a:t> directory will be where intermediate files are stored. For each package a subfolder will be created in which e.g., </a:t>
            </a:r>
            <a:r>
              <a:rPr kumimoji="0" lang="en-US" altLang="en-US" sz="1600" b="0" i="0" u="none" strike="noStrike" cap="none" normalizeH="0" baseline="0" dirty="0" err="1">
                <a:ln>
                  <a:noFill/>
                </a:ln>
                <a:effectLst/>
                <a:ea typeface="Lato" panose="020F0502020204030203" pitchFamily="34" charset="0"/>
              </a:rPr>
              <a:t>CMake</a:t>
            </a:r>
            <a:r>
              <a:rPr kumimoji="0" lang="en-US" altLang="en-US" sz="1600" b="0" i="0" u="none" strike="noStrike" cap="none" normalizeH="0" baseline="0" dirty="0">
                <a:ln>
                  <a:noFill/>
                </a:ln>
                <a:effectLst/>
                <a:ea typeface="Lato" panose="020F0502020204030203" pitchFamily="34" charset="0"/>
              </a:rPr>
              <a:t> is being invoked.</a:t>
            </a:r>
          </a:p>
          <a:p>
            <a:pPr lvl="1"/>
            <a:r>
              <a:rPr kumimoji="0" lang="en-US" altLang="en-US" sz="1600" b="0" i="0" u="none" strike="noStrike" cap="none" normalizeH="0" baseline="0" dirty="0">
                <a:ln>
                  <a:noFill/>
                </a:ln>
                <a:effectLst/>
                <a:ea typeface="Lato" panose="020F0502020204030203" pitchFamily="34" charset="0"/>
              </a:rPr>
              <a:t>The </a:t>
            </a:r>
            <a:r>
              <a:rPr kumimoji="0" lang="en-US" altLang="en-US" sz="1600" b="0" i="0" u="none" strike="noStrike" cap="none" normalizeH="0" baseline="0" dirty="0">
                <a:ln>
                  <a:noFill/>
                </a:ln>
                <a:solidFill>
                  <a:srgbClr val="C00000"/>
                </a:solidFill>
                <a:effectLst/>
                <a:ea typeface="Lato" panose="020F0502020204030203" pitchFamily="34" charset="0"/>
              </a:rPr>
              <a:t>install</a:t>
            </a:r>
            <a:r>
              <a:rPr kumimoji="0" lang="en-US" altLang="en-US" sz="1600" b="0" i="0" u="none" strike="noStrike" cap="none" normalizeH="0" baseline="0" dirty="0">
                <a:ln>
                  <a:noFill/>
                </a:ln>
                <a:effectLst/>
                <a:ea typeface="Lato" panose="020F0502020204030203" pitchFamily="34" charset="0"/>
              </a:rPr>
              <a:t> directory is where each package will be installed to. By default, each package will be installed into a separate subdirectory.</a:t>
            </a:r>
          </a:p>
          <a:p>
            <a:pPr lvl="1"/>
            <a:r>
              <a:rPr kumimoji="0" lang="en-US" altLang="en-US" sz="1600" b="0" i="0" u="none" strike="noStrike" cap="none" normalizeH="0" baseline="0" dirty="0">
                <a:ln>
                  <a:noFill/>
                </a:ln>
                <a:effectLst/>
                <a:ea typeface="Lato" panose="020F0502020204030203" pitchFamily="34" charset="0"/>
              </a:rPr>
              <a:t>The </a:t>
            </a:r>
            <a:r>
              <a:rPr kumimoji="0" lang="en-US" altLang="en-US" sz="1600" b="0" i="0" u="none" strike="noStrike" cap="none" normalizeH="0" baseline="0" dirty="0">
                <a:ln>
                  <a:noFill/>
                </a:ln>
                <a:solidFill>
                  <a:srgbClr val="C00000"/>
                </a:solidFill>
                <a:effectLst/>
                <a:ea typeface="Lato" panose="020F0502020204030203" pitchFamily="34" charset="0"/>
              </a:rPr>
              <a:t>log</a:t>
            </a:r>
            <a:r>
              <a:rPr kumimoji="0" lang="en-US" altLang="en-US" sz="1600" b="0" i="0" u="none" strike="noStrike" cap="none" normalizeH="0" baseline="0" dirty="0">
                <a:ln>
                  <a:noFill/>
                </a:ln>
                <a:effectLst/>
                <a:ea typeface="Lato" panose="020F0502020204030203" pitchFamily="34" charset="0"/>
              </a:rPr>
              <a:t> directory contains various logging information about each </a:t>
            </a:r>
            <a:r>
              <a:rPr kumimoji="0" lang="en-US" altLang="en-US" sz="1600" b="0" i="0" u="none" strike="noStrike" cap="none" normalizeH="0" baseline="0" dirty="0" err="1">
                <a:ln>
                  <a:noFill/>
                </a:ln>
                <a:effectLst/>
                <a:ea typeface="Lato" panose="020F0502020204030203" pitchFamily="34" charset="0"/>
              </a:rPr>
              <a:t>colcon</a:t>
            </a:r>
            <a:r>
              <a:rPr kumimoji="0" lang="en-US" altLang="en-US" sz="1600" b="0" i="0" u="none" strike="noStrike" cap="none" normalizeH="0" baseline="0" dirty="0">
                <a:ln>
                  <a:noFill/>
                </a:ln>
                <a:effectLst/>
                <a:ea typeface="Lato" panose="020F0502020204030203" pitchFamily="34" charset="0"/>
              </a:rPr>
              <a:t> invocation.</a:t>
            </a:r>
          </a:p>
          <a:p>
            <a:endParaRPr lang="en-US" b="0" i="0" dirty="0">
              <a:effectLst/>
            </a:endParaRPr>
          </a:p>
        </p:txBody>
      </p:sp>
      <p:sp>
        <p:nvSpPr>
          <p:cNvPr id="4" name="Slide Number Placeholder 3">
            <a:extLst>
              <a:ext uri="{FF2B5EF4-FFF2-40B4-BE49-F238E27FC236}">
                <a16:creationId xmlns:a16="http://schemas.microsoft.com/office/drawing/2014/main" id="{5139DE09-9EB3-0A87-C1D2-5006C8FF7C7B}"/>
              </a:ext>
            </a:extLst>
          </p:cNvPr>
          <p:cNvSpPr>
            <a:spLocks noGrp="1"/>
          </p:cNvSpPr>
          <p:nvPr>
            <p:ph type="sldNum" sz="quarter" idx="12"/>
          </p:nvPr>
        </p:nvSpPr>
        <p:spPr/>
        <p:txBody>
          <a:bodyPr/>
          <a:lstStyle/>
          <a:p>
            <a:pPr>
              <a:defRPr/>
            </a:pPr>
            <a:fld id="{CA4AC7C1-D12F-41DB-AB4A-A9F0A9959DA2}" type="slidenum">
              <a:rPr lang="ko-KR" altLang="en-US" smtClean="0"/>
              <a:pPr>
                <a:defRPr/>
              </a:pPr>
              <a:t>15</a:t>
            </a:fld>
            <a:endParaRPr lang="ko-KR" altLang="en-US"/>
          </a:p>
        </p:txBody>
      </p:sp>
      <p:sp>
        <p:nvSpPr>
          <p:cNvPr id="5" name="Rectangle 1">
            <a:extLst>
              <a:ext uri="{FF2B5EF4-FFF2-40B4-BE49-F238E27FC236}">
                <a16:creationId xmlns:a16="http://schemas.microsoft.com/office/drawing/2014/main" id="{D97AC2F5-37B8-A07C-450A-A8903403162E}"/>
              </a:ext>
            </a:extLst>
          </p:cNvPr>
          <p:cNvSpPr>
            <a:spLocks noGrp="1" noChangeArrowheads="1"/>
          </p:cNvSpPr>
          <p:nvPr>
            <p:ph type="title"/>
          </p:nvPr>
        </p:nvSpPr>
        <p:spPr bwMode="auto">
          <a:xfrm>
            <a:off x="251520" y="274825"/>
            <a:ext cx="7067128" cy="7078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404040"/>
                </a:solidFill>
                <a:effectLst/>
                <a:latin typeface="Arial" panose="020B0604020202020204" pitchFamily="34" charset="0"/>
                <a:ea typeface="Roboto Slab"/>
              </a:rPr>
              <a:t>Using </a:t>
            </a:r>
            <a:r>
              <a:rPr kumimoji="0" lang="en-US" altLang="en-US" b="1" i="0" u="none" strike="noStrike" cap="none" normalizeH="0" baseline="0" dirty="0" err="1">
                <a:ln>
                  <a:noFill/>
                </a:ln>
                <a:solidFill>
                  <a:srgbClr val="E74C3C"/>
                </a:solidFill>
                <a:effectLst/>
                <a:latin typeface="Arial Unicode MS"/>
                <a:ea typeface="SFMono-Regular"/>
              </a:rPr>
              <a:t>colcon</a:t>
            </a:r>
            <a:r>
              <a:rPr kumimoji="0" lang="en-US" altLang="en-US" b="1" i="0" u="none" strike="noStrike" cap="none" normalizeH="0" baseline="0" dirty="0">
                <a:ln>
                  <a:noFill/>
                </a:ln>
                <a:solidFill>
                  <a:srgbClr val="404040"/>
                </a:solidFill>
                <a:effectLst/>
                <a:ea typeface="Roboto Slab"/>
              </a:rPr>
              <a:t> </a:t>
            </a:r>
            <a:r>
              <a:rPr kumimoji="0" lang="en-US" altLang="en-US" b="1" i="0" u="none" strike="noStrike" cap="none" normalizeH="0" baseline="0" dirty="0">
                <a:ln>
                  <a:noFill/>
                </a:ln>
                <a:solidFill>
                  <a:srgbClr val="404040"/>
                </a:solidFill>
                <a:effectLst/>
                <a:latin typeface="Arial" panose="020B0604020202020204" pitchFamily="34" charset="0"/>
                <a:ea typeface="Roboto Slab"/>
              </a:rPr>
              <a:t>to build packages</a:t>
            </a:r>
          </a:p>
        </p:txBody>
      </p:sp>
    </p:spTree>
    <p:extLst>
      <p:ext uri="{BB962C8B-B14F-4D97-AF65-F5344CB8AC3E}">
        <p14:creationId xmlns:p14="http://schemas.microsoft.com/office/powerpoint/2010/main" val="2698061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4A9F-4337-E369-998B-401091D178E3}"/>
              </a:ext>
            </a:extLst>
          </p:cNvPr>
          <p:cNvSpPr>
            <a:spLocks noGrp="1"/>
          </p:cNvSpPr>
          <p:nvPr>
            <p:ph type="title"/>
          </p:nvPr>
        </p:nvSpPr>
        <p:spPr/>
        <p:txBody>
          <a:bodyPr/>
          <a:lstStyle/>
          <a:p>
            <a:r>
              <a:rPr kumimoji="0" lang="en-US" altLang="en-US" b="1" i="0" u="none" strike="noStrike" cap="none" normalizeH="0" baseline="0" dirty="0">
                <a:ln>
                  <a:noFill/>
                </a:ln>
                <a:solidFill>
                  <a:srgbClr val="404040"/>
                </a:solidFill>
                <a:effectLst/>
                <a:latin typeface="Arial" panose="020B0604020202020204" pitchFamily="34" charset="0"/>
                <a:ea typeface="Roboto Slab"/>
              </a:rPr>
              <a:t>Using </a:t>
            </a:r>
            <a:r>
              <a:rPr kumimoji="0" lang="en-US" altLang="en-US" b="1" i="0" u="none" strike="noStrike" cap="none" normalizeH="0" baseline="0" dirty="0" err="1">
                <a:ln>
                  <a:noFill/>
                </a:ln>
                <a:solidFill>
                  <a:srgbClr val="E74C3C"/>
                </a:solidFill>
                <a:effectLst/>
                <a:latin typeface="Arial Unicode MS"/>
                <a:ea typeface="SFMono-Regular"/>
              </a:rPr>
              <a:t>colcon</a:t>
            </a:r>
            <a:r>
              <a:rPr kumimoji="0" lang="en-US" altLang="en-US" b="1" i="0" u="none" strike="noStrike" cap="none" normalizeH="0" baseline="0" dirty="0">
                <a:ln>
                  <a:noFill/>
                </a:ln>
                <a:solidFill>
                  <a:srgbClr val="404040"/>
                </a:solidFill>
                <a:effectLst/>
                <a:ea typeface="Roboto Slab"/>
              </a:rPr>
              <a:t> </a:t>
            </a:r>
            <a:r>
              <a:rPr kumimoji="0" lang="en-US" altLang="en-US" b="1" i="0" u="none" strike="noStrike" cap="none" normalizeH="0" baseline="0" dirty="0">
                <a:ln>
                  <a:noFill/>
                </a:ln>
                <a:solidFill>
                  <a:srgbClr val="404040"/>
                </a:solidFill>
                <a:effectLst/>
                <a:latin typeface="Arial" panose="020B0604020202020204" pitchFamily="34" charset="0"/>
                <a:ea typeface="Roboto Slab"/>
              </a:rPr>
              <a:t>to build packages</a:t>
            </a:r>
            <a:endParaRPr lang="en-US" dirty="0"/>
          </a:p>
        </p:txBody>
      </p:sp>
      <p:sp>
        <p:nvSpPr>
          <p:cNvPr id="3" name="Content Placeholder 2">
            <a:extLst>
              <a:ext uri="{FF2B5EF4-FFF2-40B4-BE49-F238E27FC236}">
                <a16:creationId xmlns:a16="http://schemas.microsoft.com/office/drawing/2014/main" id="{879ACD2C-76F8-8129-4A5C-39BA4890FA06}"/>
              </a:ext>
            </a:extLst>
          </p:cNvPr>
          <p:cNvSpPr>
            <a:spLocks noGrp="1"/>
          </p:cNvSpPr>
          <p:nvPr>
            <p:ph idx="1"/>
          </p:nvPr>
        </p:nvSpPr>
        <p:spPr/>
        <p:txBody>
          <a:bodyPr/>
          <a:lstStyle/>
          <a:p>
            <a:r>
              <a:rPr lang="en-US" dirty="0"/>
              <a:t>Create a workspace</a:t>
            </a:r>
          </a:p>
          <a:p>
            <a:pPr lvl="1"/>
            <a:r>
              <a:rPr lang="en-US" dirty="0" err="1"/>
              <a:t>mkdir</a:t>
            </a:r>
            <a:r>
              <a:rPr lang="en-US" dirty="0"/>
              <a:t> -p ~/ros2_ws/</a:t>
            </a:r>
            <a:r>
              <a:rPr lang="en-US" dirty="0" err="1"/>
              <a:t>src</a:t>
            </a:r>
            <a:endParaRPr lang="en-US" dirty="0"/>
          </a:p>
          <a:p>
            <a:pPr lvl="1"/>
            <a:r>
              <a:rPr lang="en-US" dirty="0"/>
              <a:t>cd ~/ros2_ws</a:t>
            </a:r>
          </a:p>
          <a:p>
            <a:r>
              <a:rPr lang="en-US" dirty="0"/>
              <a:t>Add some sources</a:t>
            </a:r>
          </a:p>
          <a:p>
            <a:pPr lvl="1"/>
            <a:r>
              <a:rPr lang="en-US" dirty="0"/>
              <a:t>git clone https://github.com/ros2/examples </a:t>
            </a:r>
            <a:r>
              <a:rPr lang="en-US" dirty="0" err="1"/>
              <a:t>src</a:t>
            </a:r>
            <a:r>
              <a:rPr lang="en-US" dirty="0"/>
              <a:t>/examples -b rolling</a:t>
            </a:r>
          </a:p>
          <a:p>
            <a:r>
              <a:rPr lang="en-US" dirty="0"/>
              <a:t>Build the workspace</a:t>
            </a:r>
          </a:p>
          <a:p>
            <a:pPr lvl="1"/>
            <a:r>
              <a:rPr lang="en-US" dirty="0" err="1"/>
              <a:t>colcon</a:t>
            </a:r>
            <a:r>
              <a:rPr lang="en-US" dirty="0"/>
              <a:t> build --</a:t>
            </a:r>
            <a:r>
              <a:rPr lang="en-US" dirty="0" err="1"/>
              <a:t>symlink</a:t>
            </a:r>
            <a:r>
              <a:rPr lang="en-US" dirty="0"/>
              <a:t>-install</a:t>
            </a:r>
          </a:p>
          <a:p>
            <a:r>
              <a:rPr lang="en-US" b="0" i="0" dirty="0">
                <a:effectLst/>
              </a:rPr>
              <a:t>After the build is finished, we should see the </a:t>
            </a:r>
            <a:r>
              <a:rPr lang="en-US" b="0" i="0" dirty="0">
                <a:solidFill>
                  <a:srgbClr val="C00000"/>
                </a:solidFill>
                <a:effectLst/>
              </a:rPr>
              <a:t>build, install </a:t>
            </a:r>
            <a:r>
              <a:rPr lang="en-US" b="0" i="0" dirty="0">
                <a:effectLst/>
              </a:rPr>
              <a:t>and</a:t>
            </a:r>
            <a:r>
              <a:rPr lang="en-US" b="0" i="0" dirty="0">
                <a:solidFill>
                  <a:srgbClr val="404040"/>
                </a:solidFill>
                <a:effectLst/>
              </a:rPr>
              <a:t> </a:t>
            </a:r>
            <a:r>
              <a:rPr lang="en-US" b="0" i="0" dirty="0">
                <a:solidFill>
                  <a:srgbClr val="C00000"/>
                </a:solidFill>
                <a:effectLst/>
              </a:rPr>
              <a:t>log</a:t>
            </a:r>
            <a:r>
              <a:rPr lang="en-US" b="0" i="0" dirty="0">
                <a:solidFill>
                  <a:srgbClr val="404040"/>
                </a:solidFill>
                <a:effectLst/>
              </a:rPr>
              <a:t> </a:t>
            </a:r>
            <a:r>
              <a:rPr lang="en-US" b="0" i="0" dirty="0">
                <a:effectLst/>
              </a:rPr>
              <a:t>directories</a:t>
            </a:r>
            <a:endParaRPr lang="en-US" dirty="0"/>
          </a:p>
          <a:p>
            <a:endParaRPr lang="en-US" dirty="0"/>
          </a:p>
        </p:txBody>
      </p:sp>
      <p:sp>
        <p:nvSpPr>
          <p:cNvPr id="4" name="Slide Number Placeholder 3">
            <a:extLst>
              <a:ext uri="{FF2B5EF4-FFF2-40B4-BE49-F238E27FC236}">
                <a16:creationId xmlns:a16="http://schemas.microsoft.com/office/drawing/2014/main" id="{6BC08EC6-1949-9E16-9D67-1C93B0CB9E50}"/>
              </a:ext>
            </a:extLst>
          </p:cNvPr>
          <p:cNvSpPr>
            <a:spLocks noGrp="1"/>
          </p:cNvSpPr>
          <p:nvPr>
            <p:ph type="sldNum" sz="quarter" idx="12"/>
          </p:nvPr>
        </p:nvSpPr>
        <p:spPr/>
        <p:txBody>
          <a:bodyPr/>
          <a:lstStyle/>
          <a:p>
            <a:pPr>
              <a:defRPr/>
            </a:pPr>
            <a:fld id="{CA4AC7C1-D12F-41DB-AB4A-A9F0A9959DA2}" type="slidenum">
              <a:rPr lang="ko-KR" altLang="en-US" smtClean="0"/>
              <a:pPr>
                <a:defRPr/>
              </a:pPr>
              <a:t>16</a:t>
            </a:fld>
            <a:endParaRPr lang="ko-KR" altLang="en-US"/>
          </a:p>
        </p:txBody>
      </p:sp>
      <p:pic>
        <p:nvPicPr>
          <p:cNvPr id="7" name="Picture 6">
            <a:extLst>
              <a:ext uri="{FF2B5EF4-FFF2-40B4-BE49-F238E27FC236}">
                <a16:creationId xmlns:a16="http://schemas.microsoft.com/office/drawing/2014/main" id="{A8CE014B-227E-3741-0AB2-B16A488C5214}"/>
              </a:ext>
            </a:extLst>
          </p:cNvPr>
          <p:cNvPicPr>
            <a:picLocks noChangeAspect="1"/>
          </p:cNvPicPr>
          <p:nvPr/>
        </p:nvPicPr>
        <p:blipFill>
          <a:blip r:embed="rId2"/>
          <a:stretch>
            <a:fillRect/>
          </a:stretch>
        </p:blipFill>
        <p:spPr>
          <a:xfrm>
            <a:off x="899592" y="4797152"/>
            <a:ext cx="5896798" cy="1276528"/>
          </a:xfrm>
          <a:prstGeom prst="rect">
            <a:avLst/>
          </a:prstGeom>
        </p:spPr>
      </p:pic>
    </p:spTree>
    <p:extLst>
      <p:ext uri="{BB962C8B-B14F-4D97-AF65-F5344CB8AC3E}">
        <p14:creationId xmlns:p14="http://schemas.microsoft.com/office/powerpoint/2010/main" val="2050521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417D2-E5B6-4F6C-5BCD-85C6EE6E6E74}"/>
              </a:ext>
            </a:extLst>
          </p:cNvPr>
          <p:cNvSpPr>
            <a:spLocks noGrp="1"/>
          </p:cNvSpPr>
          <p:nvPr>
            <p:ph type="title"/>
          </p:nvPr>
        </p:nvSpPr>
        <p:spPr/>
        <p:txBody>
          <a:bodyPr/>
          <a:lstStyle/>
          <a:p>
            <a:r>
              <a:rPr kumimoji="0" lang="en-US" altLang="en-US" b="1" i="0" u="none" strike="noStrike" cap="none" normalizeH="0" baseline="0" dirty="0">
                <a:ln>
                  <a:noFill/>
                </a:ln>
                <a:solidFill>
                  <a:srgbClr val="404040"/>
                </a:solidFill>
                <a:effectLst/>
                <a:latin typeface="Arial" panose="020B0604020202020204" pitchFamily="34" charset="0"/>
                <a:ea typeface="Roboto Slab"/>
              </a:rPr>
              <a:t>Using </a:t>
            </a:r>
            <a:r>
              <a:rPr kumimoji="0" lang="en-US" altLang="en-US" b="1" i="0" u="none" strike="noStrike" cap="none" normalizeH="0" baseline="0" dirty="0" err="1">
                <a:ln>
                  <a:noFill/>
                </a:ln>
                <a:solidFill>
                  <a:srgbClr val="E74C3C"/>
                </a:solidFill>
                <a:effectLst/>
                <a:latin typeface="Arial Unicode MS"/>
                <a:ea typeface="SFMono-Regular"/>
              </a:rPr>
              <a:t>colcon</a:t>
            </a:r>
            <a:r>
              <a:rPr kumimoji="0" lang="en-US" altLang="en-US" b="1" i="0" u="none" strike="noStrike" cap="none" normalizeH="0" baseline="0" dirty="0">
                <a:ln>
                  <a:noFill/>
                </a:ln>
                <a:solidFill>
                  <a:srgbClr val="404040"/>
                </a:solidFill>
                <a:effectLst/>
                <a:ea typeface="Roboto Slab"/>
              </a:rPr>
              <a:t> </a:t>
            </a:r>
            <a:r>
              <a:rPr kumimoji="0" lang="en-US" altLang="en-US" b="1" i="0" u="none" strike="noStrike" cap="none" normalizeH="0" baseline="0" dirty="0">
                <a:ln>
                  <a:noFill/>
                </a:ln>
                <a:solidFill>
                  <a:srgbClr val="404040"/>
                </a:solidFill>
                <a:effectLst/>
                <a:latin typeface="Arial" panose="020B0604020202020204" pitchFamily="34" charset="0"/>
                <a:ea typeface="Roboto Slab"/>
              </a:rPr>
              <a:t>to build packages</a:t>
            </a:r>
            <a:endParaRPr lang="en-US" dirty="0"/>
          </a:p>
        </p:txBody>
      </p:sp>
      <p:sp>
        <p:nvSpPr>
          <p:cNvPr id="3" name="Content Placeholder 2">
            <a:extLst>
              <a:ext uri="{FF2B5EF4-FFF2-40B4-BE49-F238E27FC236}">
                <a16:creationId xmlns:a16="http://schemas.microsoft.com/office/drawing/2014/main" id="{075A6801-2EE2-9620-307A-F16622DDD057}"/>
              </a:ext>
            </a:extLst>
          </p:cNvPr>
          <p:cNvSpPr>
            <a:spLocks noGrp="1"/>
          </p:cNvSpPr>
          <p:nvPr>
            <p:ph idx="1"/>
          </p:nvPr>
        </p:nvSpPr>
        <p:spPr>
          <a:xfrm>
            <a:off x="179512" y="1071563"/>
            <a:ext cx="8784976" cy="5214937"/>
          </a:xfrm>
        </p:spPr>
        <p:txBody>
          <a:bodyPr/>
          <a:lstStyle/>
          <a:p>
            <a:r>
              <a:rPr lang="en-US" dirty="0"/>
              <a:t>Source the environment</a:t>
            </a:r>
          </a:p>
          <a:p>
            <a:pPr lvl="1"/>
            <a:r>
              <a:rPr lang="en-US" b="0" i="0" dirty="0">
                <a:effectLst/>
              </a:rPr>
              <a:t>When </a:t>
            </a:r>
            <a:r>
              <a:rPr lang="en-US" b="0" i="0" dirty="0" err="1">
                <a:effectLst/>
              </a:rPr>
              <a:t>colcon</a:t>
            </a:r>
            <a:r>
              <a:rPr lang="en-US" b="0" i="0" dirty="0">
                <a:effectLst/>
              </a:rPr>
              <a:t> has completed building successfully, the output will be in the   install directory. Before you can use any of the installed executables or libraries, you will need to add them to your path and library paths. </a:t>
            </a:r>
            <a:r>
              <a:rPr lang="en-US" b="0" i="0" dirty="0" err="1">
                <a:effectLst/>
              </a:rPr>
              <a:t>colcon</a:t>
            </a:r>
            <a:r>
              <a:rPr lang="en-US" b="0" i="0" dirty="0">
                <a:effectLst/>
              </a:rPr>
              <a:t> will  have generated bash/bat files in the install directory. </a:t>
            </a:r>
          </a:p>
          <a:p>
            <a:pPr lvl="2"/>
            <a:r>
              <a:rPr lang="en-US" dirty="0"/>
              <a:t>. install/</a:t>
            </a:r>
            <a:r>
              <a:rPr lang="en-US" dirty="0" err="1"/>
              <a:t>setup.bash</a:t>
            </a:r>
            <a:endParaRPr lang="en-US" dirty="0"/>
          </a:p>
          <a:p>
            <a:r>
              <a:rPr lang="en-US" dirty="0"/>
              <a:t>Create your own Package</a:t>
            </a:r>
          </a:p>
          <a:p>
            <a:pPr lvl="1"/>
            <a:r>
              <a:rPr lang="en-US" b="0" i="0" dirty="0">
                <a:solidFill>
                  <a:srgbClr val="404040"/>
                </a:solidFill>
                <a:effectLst/>
                <a:latin typeface="Lato" panose="020F0502020204030203" pitchFamily="34" charset="0"/>
              </a:rPr>
              <a:t>For convenience, you can use the tool </a:t>
            </a:r>
            <a:r>
              <a:rPr lang="en-US" b="0" i="0" dirty="0">
                <a:solidFill>
                  <a:srgbClr val="C00000"/>
                </a:solidFill>
                <a:effectLst/>
                <a:latin typeface="Lato" panose="020F0502020204030203" pitchFamily="34" charset="0"/>
              </a:rPr>
              <a:t>ros2 pkg create </a:t>
            </a:r>
            <a:r>
              <a:rPr lang="en-US" b="0" i="0" dirty="0">
                <a:solidFill>
                  <a:srgbClr val="404040"/>
                </a:solidFill>
                <a:effectLst/>
                <a:latin typeface="Lato" panose="020F0502020204030203" pitchFamily="34" charset="0"/>
              </a:rPr>
              <a:t>to create a      new package based on a template.</a:t>
            </a:r>
            <a:endParaRPr lang="en-US" b="0" i="0" dirty="0">
              <a:solidFill>
                <a:srgbClr val="C00000"/>
              </a:solidFill>
              <a:effectLst/>
              <a:latin typeface="Lato" panose="020F0502020204030203" pitchFamily="34" charset="0"/>
            </a:endParaRPr>
          </a:p>
          <a:p>
            <a:r>
              <a:rPr lang="en-US" b="0" i="0" dirty="0">
                <a:effectLst/>
                <a:latin typeface="Lato" panose="020F0502020204030203" pitchFamily="34" charset="0"/>
              </a:rPr>
              <a:t>Setup </a:t>
            </a:r>
          </a:p>
          <a:p>
            <a:pPr lvl="1"/>
            <a:r>
              <a:rPr lang="en-US" b="0" i="0" dirty="0">
                <a:effectLst/>
                <a:latin typeface="Lato" panose="020F0502020204030203" pitchFamily="34" charset="0"/>
              </a:rPr>
              <a:t>The command </a:t>
            </a:r>
            <a:r>
              <a:rPr lang="en-US" b="0" i="0" dirty="0" err="1">
                <a:solidFill>
                  <a:srgbClr val="C00000"/>
                </a:solidFill>
                <a:effectLst/>
                <a:latin typeface="Lato" panose="020F0502020204030203" pitchFamily="34" charset="0"/>
              </a:rPr>
              <a:t>colcon_cd</a:t>
            </a:r>
            <a:r>
              <a:rPr lang="en-US" b="0" i="0" dirty="0">
                <a:solidFill>
                  <a:srgbClr val="C00000"/>
                </a:solidFill>
                <a:effectLst/>
                <a:latin typeface="Lato" panose="020F0502020204030203" pitchFamily="34" charset="0"/>
              </a:rPr>
              <a:t> </a:t>
            </a:r>
            <a:r>
              <a:rPr lang="en-US" b="0" i="0" dirty="0">
                <a:effectLst/>
                <a:latin typeface="Lato" panose="020F0502020204030203" pitchFamily="34" charset="0"/>
              </a:rPr>
              <a:t>allows you to quickly change the current     working directory of your shell to the directory of a package</a:t>
            </a:r>
            <a:r>
              <a:rPr lang="en-US" b="0" i="0" dirty="0">
                <a:solidFill>
                  <a:srgbClr val="404040"/>
                </a:solidFill>
                <a:effectLst/>
                <a:latin typeface="Lato" panose="020F0502020204030203" pitchFamily="34" charset="0"/>
              </a:rPr>
              <a:t>.</a:t>
            </a:r>
          </a:p>
          <a:p>
            <a:pPr lvl="2"/>
            <a:r>
              <a:rPr lang="en-US" sz="2000" b="0" i="0" dirty="0">
                <a:effectLst/>
              </a:rPr>
              <a:t>echo "source /</a:t>
            </a:r>
            <a:r>
              <a:rPr lang="en-US" sz="2000" b="0" i="0" dirty="0" err="1">
                <a:effectLst/>
              </a:rPr>
              <a:t>usr</a:t>
            </a:r>
            <a:r>
              <a:rPr lang="en-US" sz="2000" b="0" i="0" dirty="0">
                <a:effectLst/>
              </a:rPr>
              <a:t>/share/</a:t>
            </a:r>
            <a:r>
              <a:rPr lang="en-US" sz="2000" b="0" i="0" dirty="0" err="1">
                <a:effectLst/>
              </a:rPr>
              <a:t>colcon_cd</a:t>
            </a:r>
            <a:r>
              <a:rPr lang="en-US" sz="2000" b="0" i="0" dirty="0">
                <a:effectLst/>
              </a:rPr>
              <a:t>/function/colcon_cd.sh" &gt;&gt; ~/.</a:t>
            </a:r>
            <a:r>
              <a:rPr lang="en-US" sz="2000" b="0" i="0" dirty="0" err="1">
                <a:effectLst/>
              </a:rPr>
              <a:t>bashrc</a:t>
            </a:r>
            <a:endParaRPr lang="en-US" sz="2000" b="0" i="0" dirty="0">
              <a:effectLst/>
            </a:endParaRPr>
          </a:p>
          <a:p>
            <a:pPr lvl="2"/>
            <a:r>
              <a:rPr lang="en-US" sz="2000" b="0" i="0" dirty="0">
                <a:effectLst/>
              </a:rPr>
              <a:t>echo "export _</a:t>
            </a:r>
            <a:r>
              <a:rPr lang="en-US" sz="2000" b="0" i="0" dirty="0" err="1">
                <a:effectLst/>
              </a:rPr>
              <a:t>colcon_cd_root</a:t>
            </a:r>
            <a:r>
              <a:rPr lang="en-US" sz="2000" b="0" i="0" dirty="0">
                <a:effectLst/>
              </a:rPr>
              <a:t>=/opt/</a:t>
            </a:r>
            <a:r>
              <a:rPr lang="en-US" sz="2000" b="0" i="0" dirty="0" err="1">
                <a:effectLst/>
              </a:rPr>
              <a:t>ros</a:t>
            </a:r>
            <a:r>
              <a:rPr lang="en-US" sz="2000" b="0" i="0" dirty="0">
                <a:effectLst/>
              </a:rPr>
              <a:t>/rolling/" &gt;&gt; ~/.</a:t>
            </a:r>
            <a:r>
              <a:rPr lang="en-US" sz="2000" b="0" i="0" dirty="0" err="1">
                <a:effectLst/>
              </a:rPr>
              <a:t>bashrc</a:t>
            </a:r>
            <a:endParaRPr lang="en-US" sz="2000" b="0" i="0" dirty="0">
              <a:effectLst/>
            </a:endParaRPr>
          </a:p>
        </p:txBody>
      </p:sp>
      <p:sp>
        <p:nvSpPr>
          <p:cNvPr id="4" name="Slide Number Placeholder 3">
            <a:extLst>
              <a:ext uri="{FF2B5EF4-FFF2-40B4-BE49-F238E27FC236}">
                <a16:creationId xmlns:a16="http://schemas.microsoft.com/office/drawing/2014/main" id="{0D7A4AFD-1AC2-50EB-4EA3-CC208973032E}"/>
              </a:ext>
            </a:extLst>
          </p:cNvPr>
          <p:cNvSpPr>
            <a:spLocks noGrp="1"/>
          </p:cNvSpPr>
          <p:nvPr>
            <p:ph type="sldNum" sz="quarter" idx="12"/>
          </p:nvPr>
        </p:nvSpPr>
        <p:spPr/>
        <p:txBody>
          <a:bodyPr/>
          <a:lstStyle/>
          <a:p>
            <a:pPr>
              <a:defRPr/>
            </a:pPr>
            <a:fld id="{CA4AC7C1-D12F-41DB-AB4A-A9F0A9959DA2}" type="slidenum">
              <a:rPr lang="ko-KR" altLang="en-US" smtClean="0"/>
              <a:pPr>
                <a:defRPr/>
              </a:pPr>
              <a:t>17</a:t>
            </a:fld>
            <a:endParaRPr lang="ko-KR" altLang="en-US"/>
          </a:p>
        </p:txBody>
      </p:sp>
    </p:spTree>
    <p:extLst>
      <p:ext uri="{BB962C8B-B14F-4D97-AF65-F5344CB8AC3E}">
        <p14:creationId xmlns:p14="http://schemas.microsoft.com/office/powerpoint/2010/main" val="4266162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FFC5A-F46C-8E10-E71B-EB442166E768}"/>
              </a:ext>
            </a:extLst>
          </p:cNvPr>
          <p:cNvSpPr>
            <a:spLocks noGrp="1"/>
          </p:cNvSpPr>
          <p:nvPr>
            <p:ph type="title"/>
          </p:nvPr>
        </p:nvSpPr>
        <p:spPr/>
        <p:txBody>
          <a:bodyPr/>
          <a:lstStyle/>
          <a:p>
            <a:r>
              <a:rPr lang="en-US" b="1" i="0" dirty="0">
                <a:effectLst/>
                <a:latin typeface="Roboto Slab"/>
              </a:rPr>
              <a:t>Creating a workspace</a:t>
            </a:r>
            <a:endParaRPr lang="en-US" dirty="0"/>
          </a:p>
        </p:txBody>
      </p:sp>
      <p:sp>
        <p:nvSpPr>
          <p:cNvPr id="3" name="Content Placeholder 2">
            <a:extLst>
              <a:ext uri="{FF2B5EF4-FFF2-40B4-BE49-F238E27FC236}">
                <a16:creationId xmlns:a16="http://schemas.microsoft.com/office/drawing/2014/main" id="{8A8A1B8A-E093-6740-8451-C1F4653C9CFD}"/>
              </a:ext>
            </a:extLst>
          </p:cNvPr>
          <p:cNvSpPr>
            <a:spLocks noGrp="1"/>
          </p:cNvSpPr>
          <p:nvPr>
            <p:ph idx="1"/>
          </p:nvPr>
        </p:nvSpPr>
        <p:spPr/>
        <p:txBody>
          <a:bodyPr/>
          <a:lstStyle/>
          <a:p>
            <a:r>
              <a:rPr lang="en-US" b="0" i="0" dirty="0">
                <a:effectLst/>
              </a:rPr>
              <a:t>A workspace is a directory containing ROS 2 packages. Before using ROS 2, it’s necessary to source your ROS 2  installation workspace in the terminal. This makes ROS2’s packages         available for you to use in that terminal.</a:t>
            </a:r>
          </a:p>
          <a:p>
            <a:r>
              <a:rPr lang="fr-FR" sz="2000" b="1" strike="noStrike" dirty="0" err="1">
                <a:effectLst/>
              </a:rPr>
              <a:t>Step</a:t>
            </a:r>
            <a:r>
              <a:rPr lang="fr-FR" sz="2000" b="1" strike="noStrike" dirty="0">
                <a:effectLst/>
              </a:rPr>
              <a:t> 1: Source ROS 2 </a:t>
            </a:r>
            <a:r>
              <a:rPr lang="fr-FR" sz="2000" b="1" strike="noStrike" dirty="0" err="1">
                <a:effectLst/>
              </a:rPr>
              <a:t>environment</a:t>
            </a:r>
            <a:endParaRPr lang="fr-FR" sz="2000" b="1" strike="noStrike" dirty="0">
              <a:effectLst/>
            </a:endParaRPr>
          </a:p>
          <a:p>
            <a:pPr lvl="1"/>
            <a:r>
              <a:rPr lang="en-US" b="1" dirty="0">
                <a:effectLst/>
              </a:rPr>
              <a:t>source /opt/</a:t>
            </a:r>
            <a:r>
              <a:rPr lang="en-US" b="1" dirty="0" err="1">
                <a:effectLst/>
              </a:rPr>
              <a:t>ros</a:t>
            </a:r>
            <a:r>
              <a:rPr lang="en-US" b="1" dirty="0">
                <a:effectLst/>
              </a:rPr>
              <a:t>/rolling/</a:t>
            </a:r>
            <a:r>
              <a:rPr lang="en-US" b="1" dirty="0" err="1">
                <a:effectLst/>
              </a:rPr>
              <a:t>setup.bash</a:t>
            </a:r>
            <a:endParaRPr lang="en-US" b="1" dirty="0">
              <a:effectLst/>
            </a:endParaRPr>
          </a:p>
          <a:p>
            <a:r>
              <a:rPr lang="fr-FR" sz="2000" b="1" strike="noStrike" dirty="0" err="1">
                <a:effectLst/>
              </a:rPr>
              <a:t>Step</a:t>
            </a:r>
            <a:r>
              <a:rPr lang="fr-FR" sz="2000" b="1" strike="noStrike" dirty="0">
                <a:effectLst/>
              </a:rPr>
              <a:t> 2: </a:t>
            </a:r>
            <a:r>
              <a:rPr lang="fr-FR" sz="2000" b="1" strike="noStrike" dirty="0" err="1">
                <a:effectLst/>
              </a:rPr>
              <a:t>Create</a:t>
            </a:r>
            <a:r>
              <a:rPr lang="fr-FR" sz="2000" b="1" strike="noStrike" dirty="0">
                <a:effectLst/>
              </a:rPr>
              <a:t> a new Directory</a:t>
            </a:r>
          </a:p>
          <a:p>
            <a:pPr lvl="1"/>
            <a:r>
              <a:rPr lang="fr-FR" b="1" dirty="0" err="1">
                <a:effectLst/>
              </a:rPr>
              <a:t>mkdir</a:t>
            </a:r>
            <a:r>
              <a:rPr lang="fr-FR" b="1" dirty="0">
                <a:effectLst/>
              </a:rPr>
              <a:t> -p ~/ros2_ws/src</a:t>
            </a:r>
          </a:p>
          <a:p>
            <a:pPr lvl="1"/>
            <a:r>
              <a:rPr lang="fr-FR" b="1" dirty="0">
                <a:effectLst/>
              </a:rPr>
              <a:t>cd ~/ros2_ws/src</a:t>
            </a:r>
            <a:endParaRPr lang="fr-FR" b="1" dirty="0"/>
          </a:p>
          <a:p>
            <a:r>
              <a:rPr lang="fr-FR" sz="2000" b="1" strike="noStrike" dirty="0" err="1">
                <a:effectLst/>
              </a:rPr>
              <a:t>Step</a:t>
            </a:r>
            <a:r>
              <a:rPr lang="fr-FR" sz="2000" b="1" strike="noStrike" dirty="0">
                <a:effectLst/>
              </a:rPr>
              <a:t> 3: Clone </a:t>
            </a:r>
            <a:r>
              <a:rPr lang="fr-FR" sz="2000" b="1" strike="noStrike" dirty="0" err="1">
                <a:effectLst/>
              </a:rPr>
              <a:t>Github</a:t>
            </a:r>
            <a:r>
              <a:rPr lang="fr-FR" sz="2000" b="1" strike="noStrike" dirty="0">
                <a:effectLst/>
              </a:rPr>
              <a:t> repo</a:t>
            </a:r>
          </a:p>
          <a:p>
            <a:pPr lvl="1"/>
            <a:r>
              <a:rPr lang="fr-FR" b="1" dirty="0">
                <a:effectLst/>
              </a:rPr>
              <a:t>git clone https://github.com/ros/ros_tutorials.git -b </a:t>
            </a:r>
            <a:r>
              <a:rPr lang="fr-FR" b="1" dirty="0" err="1">
                <a:effectLst/>
              </a:rPr>
              <a:t>rolling-devel</a:t>
            </a:r>
            <a:endParaRPr lang="fr-FR" b="1" dirty="0">
              <a:effectLst/>
            </a:endParaRPr>
          </a:p>
          <a:p>
            <a:r>
              <a:rPr lang="fr-FR" b="1" dirty="0" err="1"/>
              <a:t>Step</a:t>
            </a:r>
            <a:r>
              <a:rPr lang="fr-FR" b="1" dirty="0"/>
              <a:t> 4: </a:t>
            </a:r>
            <a:r>
              <a:rPr lang="fr-FR" b="1" dirty="0" err="1"/>
              <a:t>Resolve</a:t>
            </a:r>
            <a:r>
              <a:rPr lang="fr-FR" b="1" dirty="0"/>
              <a:t> </a:t>
            </a:r>
            <a:r>
              <a:rPr lang="fr-FR" b="1" dirty="0" err="1"/>
              <a:t>dependencies</a:t>
            </a:r>
            <a:endParaRPr lang="fr-FR" b="1" dirty="0"/>
          </a:p>
          <a:p>
            <a:pPr lvl="1"/>
            <a:r>
              <a:rPr lang="en-US" b="1" dirty="0" err="1"/>
              <a:t>rosdep</a:t>
            </a:r>
            <a:r>
              <a:rPr lang="en-US" b="1" dirty="0"/>
              <a:t> install -</a:t>
            </a:r>
            <a:r>
              <a:rPr lang="en-US" b="1" dirty="0" err="1"/>
              <a:t>i</a:t>
            </a:r>
            <a:r>
              <a:rPr lang="en-US" b="1" dirty="0"/>
              <a:t> --from-path </a:t>
            </a:r>
            <a:r>
              <a:rPr lang="en-US" b="1" dirty="0" err="1"/>
              <a:t>src</a:t>
            </a:r>
            <a:r>
              <a:rPr lang="en-US" b="1" dirty="0"/>
              <a:t> --</a:t>
            </a:r>
            <a:r>
              <a:rPr lang="en-US" b="1" dirty="0" err="1"/>
              <a:t>rosdistro</a:t>
            </a:r>
            <a:r>
              <a:rPr lang="en-US" b="1" dirty="0"/>
              <a:t> rolling -y</a:t>
            </a:r>
            <a:endParaRPr lang="fr-FR" b="1" dirty="0"/>
          </a:p>
          <a:p>
            <a:endParaRPr lang="fr-FR" b="1" dirty="0">
              <a:solidFill>
                <a:srgbClr val="404040"/>
              </a:solidFill>
              <a:effectLst/>
              <a:latin typeface="Roboto Slab"/>
            </a:endParaRPr>
          </a:p>
          <a:p>
            <a:endParaRPr lang="en-US" b="0" i="0" dirty="0">
              <a:solidFill>
                <a:srgbClr val="404040"/>
              </a:solidFill>
              <a:effectLst/>
            </a:endParaRPr>
          </a:p>
        </p:txBody>
      </p:sp>
      <p:sp>
        <p:nvSpPr>
          <p:cNvPr id="4" name="Slide Number Placeholder 3">
            <a:extLst>
              <a:ext uri="{FF2B5EF4-FFF2-40B4-BE49-F238E27FC236}">
                <a16:creationId xmlns:a16="http://schemas.microsoft.com/office/drawing/2014/main" id="{1D8CC4C1-F9D3-2B9C-1CDF-07F0233E57F1}"/>
              </a:ext>
            </a:extLst>
          </p:cNvPr>
          <p:cNvSpPr>
            <a:spLocks noGrp="1"/>
          </p:cNvSpPr>
          <p:nvPr>
            <p:ph type="sldNum" sz="quarter" idx="12"/>
          </p:nvPr>
        </p:nvSpPr>
        <p:spPr/>
        <p:txBody>
          <a:bodyPr/>
          <a:lstStyle/>
          <a:p>
            <a:pPr>
              <a:defRPr/>
            </a:pPr>
            <a:fld id="{CA4AC7C1-D12F-41DB-AB4A-A9F0A9959DA2}" type="slidenum">
              <a:rPr lang="ko-KR" altLang="en-US" smtClean="0"/>
              <a:pPr>
                <a:defRPr/>
              </a:pPr>
              <a:t>18</a:t>
            </a:fld>
            <a:endParaRPr lang="ko-KR" altLang="en-US"/>
          </a:p>
        </p:txBody>
      </p:sp>
    </p:spTree>
    <p:extLst>
      <p:ext uri="{BB962C8B-B14F-4D97-AF65-F5344CB8AC3E}">
        <p14:creationId xmlns:p14="http://schemas.microsoft.com/office/powerpoint/2010/main" val="2453264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2C8EB-DDF6-700B-9DEB-201C88829631}"/>
              </a:ext>
            </a:extLst>
          </p:cNvPr>
          <p:cNvSpPr>
            <a:spLocks noGrp="1"/>
          </p:cNvSpPr>
          <p:nvPr>
            <p:ph type="title"/>
          </p:nvPr>
        </p:nvSpPr>
        <p:spPr/>
        <p:txBody>
          <a:bodyPr/>
          <a:lstStyle/>
          <a:p>
            <a:r>
              <a:rPr lang="en-US" b="1" i="0" dirty="0">
                <a:effectLst/>
                <a:latin typeface="Roboto Slab"/>
              </a:rPr>
              <a:t>Creating a workspace</a:t>
            </a:r>
            <a:endParaRPr lang="en-US" dirty="0"/>
          </a:p>
        </p:txBody>
      </p:sp>
      <p:sp>
        <p:nvSpPr>
          <p:cNvPr id="3" name="Content Placeholder 2">
            <a:extLst>
              <a:ext uri="{FF2B5EF4-FFF2-40B4-BE49-F238E27FC236}">
                <a16:creationId xmlns:a16="http://schemas.microsoft.com/office/drawing/2014/main" id="{2ABD808D-5EFB-8BE4-46BF-61E46C162639}"/>
              </a:ext>
            </a:extLst>
          </p:cNvPr>
          <p:cNvSpPr>
            <a:spLocks noGrp="1"/>
          </p:cNvSpPr>
          <p:nvPr>
            <p:ph idx="1"/>
          </p:nvPr>
        </p:nvSpPr>
        <p:spPr/>
        <p:txBody>
          <a:bodyPr/>
          <a:lstStyle/>
          <a:p>
            <a:r>
              <a:rPr lang="en-US" sz="2000" b="1" dirty="0"/>
              <a:t>Step 5: Build the workspace with </a:t>
            </a:r>
            <a:r>
              <a:rPr lang="en-US" sz="2000" b="1" dirty="0" err="1"/>
              <a:t>colcon</a:t>
            </a:r>
            <a:endParaRPr lang="en-US" sz="2000" b="1" dirty="0"/>
          </a:p>
          <a:p>
            <a:pPr lvl="1"/>
            <a:r>
              <a:rPr lang="en-US" b="1" dirty="0" err="1"/>
              <a:t>colcon</a:t>
            </a:r>
            <a:r>
              <a:rPr lang="en-US" b="1" dirty="0"/>
              <a:t> build</a:t>
            </a:r>
          </a:p>
          <a:p>
            <a:r>
              <a:rPr lang="en-US" sz="2000" b="1" dirty="0"/>
              <a:t>Step 6: Source the overlay</a:t>
            </a:r>
          </a:p>
          <a:p>
            <a:pPr lvl="1"/>
            <a:r>
              <a:rPr lang="en-US" b="1" dirty="0"/>
              <a:t>source /opt/</a:t>
            </a:r>
            <a:r>
              <a:rPr lang="en-US" b="1" dirty="0" err="1"/>
              <a:t>ros</a:t>
            </a:r>
            <a:r>
              <a:rPr lang="en-US" b="1" dirty="0"/>
              <a:t>/rolling/</a:t>
            </a:r>
            <a:r>
              <a:rPr lang="en-US" b="1" dirty="0" err="1"/>
              <a:t>setup.bash</a:t>
            </a:r>
            <a:endParaRPr lang="en-US" b="1" dirty="0"/>
          </a:p>
          <a:p>
            <a:pPr lvl="1"/>
            <a:r>
              <a:rPr lang="en-US" b="1" dirty="0"/>
              <a:t>cd ~/ros2_ws</a:t>
            </a:r>
          </a:p>
          <a:p>
            <a:pPr lvl="1"/>
            <a:r>
              <a:rPr lang="en-US" b="1" dirty="0"/>
              <a:t>. install/</a:t>
            </a:r>
            <a:r>
              <a:rPr lang="en-US" b="1" dirty="0" err="1"/>
              <a:t>local_setup.bash</a:t>
            </a:r>
            <a:endParaRPr lang="en-US" b="1" dirty="0"/>
          </a:p>
          <a:p>
            <a:r>
              <a:rPr lang="en-US" sz="2000" b="1" dirty="0"/>
              <a:t>Step 7: Modify the overlay</a:t>
            </a:r>
          </a:p>
          <a:p>
            <a:pPr lvl="1"/>
            <a:r>
              <a:rPr lang="en-US" b="0" i="0" dirty="0">
                <a:effectLst/>
              </a:rPr>
              <a:t>You can modify turtlesim in your overlay by editing the title bar   on the turtlesim window. To do this, locate the turtle_frame.cpp file in </a:t>
            </a:r>
            <a:r>
              <a:rPr lang="pt-BR" b="0" i="0" dirty="0">
                <a:effectLst/>
              </a:rPr>
              <a:t>~/ros2_ws/src/ros_tutorials/turtlesim/src. </a:t>
            </a:r>
            <a:r>
              <a:rPr lang="en-US" b="0" i="0" dirty="0">
                <a:effectLst/>
              </a:rPr>
              <a:t>Open turtle_frame.cpp  with your    preferred text editor. On line 52 you will see the function </a:t>
            </a:r>
            <a:r>
              <a:rPr lang="en-US" b="0" i="0" dirty="0" err="1">
                <a:effectLst/>
              </a:rPr>
              <a:t>setWindowTitle</a:t>
            </a:r>
            <a:r>
              <a:rPr lang="en-US" b="0" i="0" dirty="0">
                <a:effectLst/>
              </a:rPr>
              <a:t>("</a:t>
            </a:r>
            <a:r>
              <a:rPr lang="en-US" b="0" i="0" dirty="0" err="1">
                <a:effectLst/>
              </a:rPr>
              <a:t>TurtleSim</a:t>
            </a:r>
            <a:r>
              <a:rPr lang="en-US" b="0" i="0" dirty="0">
                <a:effectLst/>
              </a:rPr>
              <a:t>");. Change the value ”</a:t>
            </a:r>
            <a:r>
              <a:rPr lang="en-US" b="0" i="0" dirty="0" err="1">
                <a:effectLst/>
              </a:rPr>
              <a:t>TurtleSim</a:t>
            </a:r>
            <a:r>
              <a:rPr lang="en-US" b="0" i="0" dirty="0">
                <a:effectLst/>
              </a:rPr>
              <a:t>” to  ”</a:t>
            </a:r>
            <a:r>
              <a:rPr lang="en-US" b="0" i="0" dirty="0" err="1">
                <a:effectLst/>
              </a:rPr>
              <a:t>MyTurtleSim</a:t>
            </a:r>
            <a:r>
              <a:rPr lang="en-US" b="0" i="0" dirty="0">
                <a:effectLst/>
              </a:rPr>
              <a:t>” and save the file. Return to the second terminal (where the overlay is sourced) and run turtlesim again:</a:t>
            </a:r>
            <a:endParaRPr lang="en-US" dirty="0"/>
          </a:p>
          <a:p>
            <a:pPr lvl="2"/>
            <a:r>
              <a:rPr lang="en-US" sz="2000" dirty="0"/>
              <a:t>ros2 run turtlesim </a:t>
            </a:r>
            <a:r>
              <a:rPr lang="en-US" sz="2000" dirty="0" err="1"/>
              <a:t>turtlesim_node</a:t>
            </a:r>
            <a:endParaRPr lang="en-US" sz="2000" dirty="0"/>
          </a:p>
        </p:txBody>
      </p:sp>
      <p:sp>
        <p:nvSpPr>
          <p:cNvPr id="4" name="Slide Number Placeholder 3">
            <a:extLst>
              <a:ext uri="{FF2B5EF4-FFF2-40B4-BE49-F238E27FC236}">
                <a16:creationId xmlns:a16="http://schemas.microsoft.com/office/drawing/2014/main" id="{3F20634A-D380-2158-FD0B-EE306646C82C}"/>
              </a:ext>
            </a:extLst>
          </p:cNvPr>
          <p:cNvSpPr>
            <a:spLocks noGrp="1"/>
          </p:cNvSpPr>
          <p:nvPr>
            <p:ph type="sldNum" sz="quarter" idx="12"/>
          </p:nvPr>
        </p:nvSpPr>
        <p:spPr/>
        <p:txBody>
          <a:bodyPr/>
          <a:lstStyle/>
          <a:p>
            <a:pPr>
              <a:defRPr/>
            </a:pPr>
            <a:fld id="{CA4AC7C1-D12F-41DB-AB4A-A9F0A9959DA2}" type="slidenum">
              <a:rPr lang="ko-KR" altLang="en-US" smtClean="0"/>
              <a:pPr>
                <a:defRPr/>
              </a:pPr>
              <a:t>19</a:t>
            </a:fld>
            <a:endParaRPr lang="ko-KR" altLang="en-US"/>
          </a:p>
        </p:txBody>
      </p:sp>
    </p:spTree>
    <p:extLst>
      <p:ext uri="{BB962C8B-B14F-4D97-AF65-F5344CB8AC3E}">
        <p14:creationId xmlns:p14="http://schemas.microsoft.com/office/powerpoint/2010/main" val="2972598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a:t>Content</a:t>
            </a:r>
          </a:p>
        </p:txBody>
      </p:sp>
      <p:sp>
        <p:nvSpPr>
          <p:cNvPr id="3" name="내용 개체 틀 2"/>
          <p:cNvSpPr>
            <a:spLocks noGrp="1"/>
          </p:cNvSpPr>
          <p:nvPr>
            <p:ph idx="1"/>
          </p:nvPr>
        </p:nvSpPr>
        <p:spPr>
          <a:xfrm>
            <a:off x="487268" y="1412776"/>
            <a:ext cx="8333204" cy="3397547"/>
          </a:xfrm>
        </p:spPr>
        <p:txBody>
          <a:bodyPr/>
          <a:lstStyle/>
          <a:p>
            <a:endParaRPr lang="en-US" altLang="ko-KR" dirty="0"/>
          </a:p>
          <a:p>
            <a:r>
              <a:rPr lang="en-US" altLang="ko-KR" dirty="0"/>
              <a:t>Introduction to Embedded System Design</a:t>
            </a:r>
          </a:p>
          <a:p>
            <a:r>
              <a:rPr lang="en-US" altLang="ko-KR" dirty="0"/>
              <a:t>Application Examples  </a:t>
            </a:r>
          </a:p>
          <a:p>
            <a:r>
              <a:rPr lang="en-US" altLang="ko-KR" dirty="0"/>
              <a:t>Q &amp; A</a:t>
            </a:r>
          </a:p>
          <a:p>
            <a:r>
              <a:rPr lang="en-US" altLang="ko-KR" dirty="0"/>
              <a:t>Survey</a:t>
            </a:r>
          </a:p>
          <a:p>
            <a:endParaRPr lang="en-US" altLang="ko-KR" dirty="0"/>
          </a:p>
          <a:p>
            <a:endParaRPr lang="en-US" altLang="ko-KR" dirty="0"/>
          </a:p>
          <a:p>
            <a:endParaRPr lang="en-US" altLang="ko-KR" dirty="0"/>
          </a:p>
          <a:p>
            <a:endParaRPr lang="en-US" dirty="0"/>
          </a:p>
        </p:txBody>
      </p:sp>
      <p:sp>
        <p:nvSpPr>
          <p:cNvPr id="4" name="슬라이드 번호 개체 틀 3"/>
          <p:cNvSpPr>
            <a:spLocks noGrp="1"/>
          </p:cNvSpPr>
          <p:nvPr>
            <p:ph type="sldNum" sz="quarter" idx="12"/>
          </p:nvPr>
        </p:nvSpPr>
        <p:spPr/>
        <p:txBody>
          <a:bodyPr/>
          <a:lstStyle/>
          <a:p>
            <a:pPr>
              <a:defRPr/>
            </a:pPr>
            <a:fld id="{CA4AC7C1-D12F-41DB-AB4A-A9F0A9959DA2}" type="slidenum">
              <a:rPr lang="ko-KR" altLang="en-US" smtClean="0"/>
              <a:pPr>
                <a:defRPr/>
              </a:pPr>
              <a:t>2</a:t>
            </a:fld>
            <a:endParaRPr lang="ko-KR" altLang="en-US"/>
          </a:p>
        </p:txBody>
      </p:sp>
    </p:spTree>
    <p:extLst>
      <p:ext uri="{BB962C8B-B14F-4D97-AF65-F5344CB8AC3E}">
        <p14:creationId xmlns:p14="http://schemas.microsoft.com/office/powerpoint/2010/main" val="2777525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FB1E5-5ED0-C87C-4ECF-331FD37EF711}"/>
              </a:ext>
            </a:extLst>
          </p:cNvPr>
          <p:cNvSpPr>
            <a:spLocks noGrp="1"/>
          </p:cNvSpPr>
          <p:nvPr>
            <p:ph type="title"/>
          </p:nvPr>
        </p:nvSpPr>
        <p:spPr/>
        <p:txBody>
          <a:bodyPr/>
          <a:lstStyle/>
          <a:p>
            <a:r>
              <a:rPr lang="en-US" b="1" i="0" dirty="0">
                <a:effectLst/>
                <a:latin typeface="Roboto Slab"/>
              </a:rPr>
              <a:t>Creating a package</a:t>
            </a:r>
            <a:endParaRPr lang="en-US" dirty="0"/>
          </a:p>
        </p:txBody>
      </p:sp>
      <p:sp>
        <p:nvSpPr>
          <p:cNvPr id="3" name="Content Placeholder 2">
            <a:extLst>
              <a:ext uri="{FF2B5EF4-FFF2-40B4-BE49-F238E27FC236}">
                <a16:creationId xmlns:a16="http://schemas.microsoft.com/office/drawing/2014/main" id="{ED8A2F54-9ED4-9A93-B618-1EB72E7E10F4}"/>
              </a:ext>
            </a:extLst>
          </p:cNvPr>
          <p:cNvSpPr>
            <a:spLocks noGrp="1"/>
          </p:cNvSpPr>
          <p:nvPr>
            <p:ph idx="1"/>
          </p:nvPr>
        </p:nvSpPr>
        <p:spPr>
          <a:xfrm>
            <a:off x="179512" y="1071563"/>
            <a:ext cx="8712968" cy="5214937"/>
          </a:xfrm>
        </p:spPr>
        <p:txBody>
          <a:bodyPr/>
          <a:lstStyle/>
          <a:p>
            <a:r>
              <a:rPr lang="en-US" sz="2000" b="1" i="0" dirty="0">
                <a:effectLst/>
              </a:rPr>
              <a:t>What is ROS2 Package?</a:t>
            </a:r>
          </a:p>
          <a:p>
            <a:r>
              <a:rPr lang="en-US" sz="2000" b="0" i="0" dirty="0">
                <a:effectLst/>
              </a:rPr>
              <a:t>A package can be considered a container for your ROS 2 code. If you want to be able to install your code or share it with others, then you’ll need it organized in a package. With packages, you can release your ROS 2 work and allow others to build and use it easily.</a:t>
            </a:r>
          </a:p>
          <a:p>
            <a:r>
              <a:rPr lang="en-US" sz="2000" b="1" i="0" u="none" strike="noStrike" dirty="0">
                <a:effectLst/>
              </a:rPr>
              <a:t>What makes up a ROS 2 package?</a:t>
            </a:r>
            <a:endParaRPr lang="en-US" sz="2000" b="0" i="0" dirty="0">
              <a:effectLst/>
            </a:endParaRPr>
          </a:p>
          <a:p>
            <a:r>
              <a:rPr lang="en-US" sz="2000" b="0" i="0" dirty="0">
                <a:solidFill>
                  <a:srgbClr val="E74C3C"/>
                </a:solidFill>
                <a:effectLst/>
              </a:rPr>
              <a:t>package.xml </a:t>
            </a:r>
            <a:r>
              <a:rPr lang="en-US" sz="2000" b="0" i="0" dirty="0">
                <a:solidFill>
                  <a:srgbClr val="404040"/>
                </a:solidFill>
                <a:effectLst/>
              </a:rPr>
              <a:t>file containing meta information about the package</a:t>
            </a:r>
            <a:endParaRPr lang="en-US" sz="2000" dirty="0">
              <a:solidFill>
                <a:srgbClr val="E74C3C"/>
              </a:solidFill>
            </a:endParaRPr>
          </a:p>
          <a:p>
            <a:r>
              <a:rPr lang="en-US" sz="2000" b="0" i="0" dirty="0">
                <a:solidFill>
                  <a:srgbClr val="E74C3C"/>
                </a:solidFill>
                <a:effectLst/>
              </a:rPr>
              <a:t>setup.py </a:t>
            </a:r>
            <a:r>
              <a:rPr lang="en-US" sz="2000" b="0" i="0" dirty="0">
                <a:solidFill>
                  <a:srgbClr val="404040"/>
                </a:solidFill>
                <a:effectLst/>
              </a:rPr>
              <a:t>containing instructions for how to install the package</a:t>
            </a:r>
            <a:endParaRPr lang="en-US" sz="2000" b="0" i="0" dirty="0">
              <a:solidFill>
                <a:srgbClr val="E74C3C"/>
              </a:solidFill>
              <a:effectLst/>
            </a:endParaRPr>
          </a:p>
          <a:p>
            <a:r>
              <a:rPr lang="en-US" sz="2000" b="0" i="0" dirty="0" err="1">
                <a:solidFill>
                  <a:srgbClr val="E74C3C"/>
                </a:solidFill>
                <a:effectLst/>
              </a:rPr>
              <a:t>setup.cfg</a:t>
            </a:r>
            <a:r>
              <a:rPr lang="en-US" sz="2000" b="0" i="0" dirty="0">
                <a:solidFill>
                  <a:srgbClr val="E74C3C"/>
                </a:solidFill>
                <a:effectLst/>
              </a:rPr>
              <a:t> </a:t>
            </a:r>
            <a:r>
              <a:rPr lang="en-US" sz="2000" b="0" i="0" dirty="0">
                <a:solidFill>
                  <a:srgbClr val="404040"/>
                </a:solidFill>
                <a:effectLst/>
              </a:rPr>
              <a:t>is required when a package has executables, so </a:t>
            </a:r>
            <a:r>
              <a:rPr lang="en-US" sz="2000" b="0" i="0" dirty="0">
                <a:solidFill>
                  <a:srgbClr val="E74C3C"/>
                </a:solidFill>
                <a:effectLst/>
              </a:rPr>
              <a:t>ros2 run </a:t>
            </a:r>
            <a:r>
              <a:rPr lang="en-US" sz="2000" b="0" i="0" dirty="0">
                <a:solidFill>
                  <a:srgbClr val="404040"/>
                </a:solidFill>
                <a:effectLst/>
              </a:rPr>
              <a:t>can find them</a:t>
            </a:r>
            <a:endParaRPr lang="en-US" sz="2000" dirty="0">
              <a:solidFill>
                <a:srgbClr val="E74C3C"/>
              </a:solidFill>
            </a:endParaRPr>
          </a:p>
          <a:p>
            <a:r>
              <a:rPr lang="en-US" sz="2000" b="0" i="0" dirty="0">
                <a:solidFill>
                  <a:srgbClr val="E74C3C"/>
                </a:solidFill>
                <a:effectLst/>
              </a:rPr>
              <a:t>/&lt;</a:t>
            </a:r>
            <a:r>
              <a:rPr lang="en-US" sz="2000" b="0" i="0" dirty="0" err="1">
                <a:solidFill>
                  <a:srgbClr val="E74C3C"/>
                </a:solidFill>
                <a:effectLst/>
              </a:rPr>
              <a:t>package_name</a:t>
            </a:r>
            <a:r>
              <a:rPr lang="en-US" sz="2000" b="0" i="0" dirty="0">
                <a:solidFill>
                  <a:srgbClr val="E74C3C"/>
                </a:solidFill>
                <a:effectLst/>
              </a:rPr>
              <a:t>&gt; </a:t>
            </a:r>
            <a:r>
              <a:rPr lang="en-US" sz="2000" b="0" i="0" dirty="0">
                <a:solidFill>
                  <a:srgbClr val="404040"/>
                </a:solidFill>
                <a:effectLst/>
              </a:rPr>
              <a:t>- a directory with the same name as your package, used by ROS 2 tools to find your package, contains </a:t>
            </a:r>
            <a:r>
              <a:rPr lang="en-US" sz="2000" b="0" i="0" dirty="0">
                <a:solidFill>
                  <a:srgbClr val="E74C3C"/>
                </a:solidFill>
                <a:effectLst/>
              </a:rPr>
              <a:t>__init__.py</a:t>
            </a:r>
          </a:p>
          <a:p>
            <a:pPr algn="l"/>
            <a:r>
              <a:rPr lang="en-US" sz="1600" b="0" i="0" dirty="0">
                <a:solidFill>
                  <a:srgbClr val="404040"/>
                </a:solidFill>
                <a:effectLst/>
                <a:latin typeface="Lato" panose="020F0502020204030203" pitchFamily="34" charset="0"/>
              </a:rPr>
              <a:t>The simplest possible package may have a file structure that looks like:</a:t>
            </a:r>
          </a:p>
          <a:p>
            <a:pPr marL="0" indent="0">
              <a:buNone/>
            </a:pPr>
            <a:br>
              <a:rPr lang="en-US" sz="1600" b="0" i="0" dirty="0">
                <a:solidFill>
                  <a:srgbClr val="404040"/>
                </a:solidFill>
                <a:effectLst/>
                <a:latin typeface="Lato" panose="020F0502020204030203" pitchFamily="34" charset="0"/>
              </a:rPr>
            </a:br>
            <a:endParaRPr lang="en-US" sz="2000" dirty="0"/>
          </a:p>
        </p:txBody>
      </p:sp>
      <p:sp>
        <p:nvSpPr>
          <p:cNvPr id="4" name="Slide Number Placeholder 3">
            <a:extLst>
              <a:ext uri="{FF2B5EF4-FFF2-40B4-BE49-F238E27FC236}">
                <a16:creationId xmlns:a16="http://schemas.microsoft.com/office/drawing/2014/main" id="{8E814FDD-D064-3134-0992-DD961F67415E}"/>
              </a:ext>
            </a:extLst>
          </p:cNvPr>
          <p:cNvSpPr>
            <a:spLocks noGrp="1"/>
          </p:cNvSpPr>
          <p:nvPr>
            <p:ph type="sldNum" sz="quarter" idx="12"/>
          </p:nvPr>
        </p:nvSpPr>
        <p:spPr/>
        <p:txBody>
          <a:bodyPr/>
          <a:lstStyle/>
          <a:p>
            <a:pPr>
              <a:defRPr/>
            </a:pPr>
            <a:fld id="{CA4AC7C1-D12F-41DB-AB4A-A9F0A9959DA2}" type="slidenum">
              <a:rPr lang="ko-KR" altLang="en-US" smtClean="0"/>
              <a:pPr>
                <a:defRPr/>
              </a:pPr>
              <a:t>20</a:t>
            </a:fld>
            <a:endParaRPr lang="ko-KR" altLang="en-US"/>
          </a:p>
        </p:txBody>
      </p:sp>
      <p:pic>
        <p:nvPicPr>
          <p:cNvPr id="6" name="Picture 5">
            <a:extLst>
              <a:ext uri="{FF2B5EF4-FFF2-40B4-BE49-F238E27FC236}">
                <a16:creationId xmlns:a16="http://schemas.microsoft.com/office/drawing/2014/main" id="{1DC5256C-8A86-98A1-B754-05BCFCE11F4D}"/>
              </a:ext>
            </a:extLst>
          </p:cNvPr>
          <p:cNvPicPr>
            <a:picLocks noChangeAspect="1"/>
          </p:cNvPicPr>
          <p:nvPr/>
        </p:nvPicPr>
        <p:blipFill>
          <a:blip r:embed="rId2"/>
          <a:stretch>
            <a:fillRect/>
          </a:stretch>
        </p:blipFill>
        <p:spPr>
          <a:xfrm>
            <a:off x="1619672" y="5301208"/>
            <a:ext cx="5077534" cy="828791"/>
          </a:xfrm>
          <a:prstGeom prst="rect">
            <a:avLst/>
          </a:prstGeom>
        </p:spPr>
      </p:pic>
    </p:spTree>
    <p:extLst>
      <p:ext uri="{BB962C8B-B14F-4D97-AF65-F5344CB8AC3E}">
        <p14:creationId xmlns:p14="http://schemas.microsoft.com/office/powerpoint/2010/main" val="3385867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1B2D4-F270-0A1C-73F9-D6B76F0B96FB}"/>
              </a:ext>
            </a:extLst>
          </p:cNvPr>
          <p:cNvSpPr>
            <a:spLocks noGrp="1"/>
          </p:cNvSpPr>
          <p:nvPr>
            <p:ph type="title"/>
          </p:nvPr>
        </p:nvSpPr>
        <p:spPr/>
        <p:txBody>
          <a:bodyPr/>
          <a:lstStyle/>
          <a:p>
            <a:r>
              <a:rPr lang="en-US" b="1" i="0" dirty="0">
                <a:effectLst/>
                <a:latin typeface="Roboto Slab"/>
              </a:rPr>
              <a:t>Creating a package</a:t>
            </a:r>
            <a:endParaRPr lang="en-US" dirty="0"/>
          </a:p>
        </p:txBody>
      </p:sp>
      <p:sp>
        <p:nvSpPr>
          <p:cNvPr id="3" name="Content Placeholder 2">
            <a:extLst>
              <a:ext uri="{FF2B5EF4-FFF2-40B4-BE49-F238E27FC236}">
                <a16:creationId xmlns:a16="http://schemas.microsoft.com/office/drawing/2014/main" id="{EA26B667-D932-3FE9-73B6-E9863657A99A}"/>
              </a:ext>
            </a:extLst>
          </p:cNvPr>
          <p:cNvSpPr>
            <a:spLocks noGrp="1"/>
          </p:cNvSpPr>
          <p:nvPr>
            <p:ph idx="1"/>
          </p:nvPr>
        </p:nvSpPr>
        <p:spPr/>
        <p:txBody>
          <a:bodyPr/>
          <a:lstStyle/>
          <a:p>
            <a:r>
              <a:rPr lang="en-US" dirty="0"/>
              <a:t>Packages in Workspace</a:t>
            </a:r>
          </a:p>
          <a:p>
            <a:pPr lvl="1"/>
            <a:r>
              <a:rPr lang="en-US" b="0" i="0" dirty="0">
                <a:effectLst/>
                <a:latin typeface="Lato" panose="020F0502020204030203" pitchFamily="34" charset="0"/>
              </a:rPr>
              <a:t>A single workspace can contain as many packages as you want,   each in their own folder. You can also have packages of different build types in one workspace (</a:t>
            </a:r>
            <a:r>
              <a:rPr lang="en-US" b="0" i="0" dirty="0" err="1">
                <a:effectLst/>
                <a:latin typeface="Lato" panose="020F0502020204030203" pitchFamily="34" charset="0"/>
              </a:rPr>
              <a:t>CMake</a:t>
            </a:r>
            <a:r>
              <a:rPr lang="en-US" b="0" i="0" dirty="0">
                <a:effectLst/>
                <a:latin typeface="Lato" panose="020F0502020204030203" pitchFamily="34" charset="0"/>
              </a:rPr>
              <a:t>, Python, etc.). You cannot    have nested packages</a:t>
            </a:r>
          </a:p>
          <a:p>
            <a:pPr lvl="1"/>
            <a:r>
              <a:rPr lang="en-US" b="0" i="0" dirty="0">
                <a:effectLst/>
                <a:latin typeface="Lato" panose="020F0502020204030203" pitchFamily="34" charset="0"/>
              </a:rPr>
              <a:t>A trivial workspace might look like:</a:t>
            </a:r>
          </a:p>
          <a:p>
            <a:pPr lvl="1"/>
            <a:endParaRPr lang="en-US" dirty="0"/>
          </a:p>
        </p:txBody>
      </p:sp>
      <p:sp>
        <p:nvSpPr>
          <p:cNvPr id="4" name="Slide Number Placeholder 3">
            <a:extLst>
              <a:ext uri="{FF2B5EF4-FFF2-40B4-BE49-F238E27FC236}">
                <a16:creationId xmlns:a16="http://schemas.microsoft.com/office/drawing/2014/main" id="{FB583A51-3934-DFFC-79AA-996D5D4E81E1}"/>
              </a:ext>
            </a:extLst>
          </p:cNvPr>
          <p:cNvSpPr>
            <a:spLocks noGrp="1"/>
          </p:cNvSpPr>
          <p:nvPr>
            <p:ph type="sldNum" sz="quarter" idx="12"/>
          </p:nvPr>
        </p:nvSpPr>
        <p:spPr/>
        <p:txBody>
          <a:bodyPr/>
          <a:lstStyle/>
          <a:p>
            <a:pPr>
              <a:defRPr/>
            </a:pPr>
            <a:fld id="{CA4AC7C1-D12F-41DB-AB4A-A9F0A9959DA2}" type="slidenum">
              <a:rPr lang="ko-KR" altLang="en-US" smtClean="0"/>
              <a:pPr>
                <a:defRPr/>
              </a:pPr>
              <a:t>21</a:t>
            </a:fld>
            <a:endParaRPr lang="ko-KR" altLang="en-US"/>
          </a:p>
        </p:txBody>
      </p:sp>
      <p:pic>
        <p:nvPicPr>
          <p:cNvPr id="6" name="Picture 5">
            <a:extLst>
              <a:ext uri="{FF2B5EF4-FFF2-40B4-BE49-F238E27FC236}">
                <a16:creationId xmlns:a16="http://schemas.microsoft.com/office/drawing/2014/main" id="{6F2AA938-1608-6A66-D67C-2032A57441B4}"/>
              </a:ext>
            </a:extLst>
          </p:cNvPr>
          <p:cNvPicPr>
            <a:picLocks noChangeAspect="1"/>
          </p:cNvPicPr>
          <p:nvPr/>
        </p:nvPicPr>
        <p:blipFill>
          <a:blip r:embed="rId2"/>
          <a:stretch>
            <a:fillRect/>
          </a:stretch>
        </p:blipFill>
        <p:spPr>
          <a:xfrm>
            <a:off x="2483768" y="3414381"/>
            <a:ext cx="3982006" cy="2372056"/>
          </a:xfrm>
          <a:prstGeom prst="rect">
            <a:avLst/>
          </a:prstGeom>
        </p:spPr>
      </p:pic>
    </p:spTree>
    <p:extLst>
      <p:ext uri="{BB962C8B-B14F-4D97-AF65-F5344CB8AC3E}">
        <p14:creationId xmlns:p14="http://schemas.microsoft.com/office/powerpoint/2010/main" val="867014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7CE13-7F1E-B858-3ABA-641FB124E6E2}"/>
              </a:ext>
            </a:extLst>
          </p:cNvPr>
          <p:cNvSpPr>
            <a:spLocks noGrp="1"/>
          </p:cNvSpPr>
          <p:nvPr>
            <p:ph type="title"/>
          </p:nvPr>
        </p:nvSpPr>
        <p:spPr/>
        <p:txBody>
          <a:bodyPr/>
          <a:lstStyle/>
          <a:p>
            <a:r>
              <a:rPr lang="en-US" b="1" i="0" dirty="0">
                <a:effectLst/>
                <a:latin typeface="Roboto Slab"/>
              </a:rPr>
              <a:t>Creating a package</a:t>
            </a:r>
            <a:endParaRPr lang="en-US" dirty="0"/>
          </a:p>
        </p:txBody>
      </p:sp>
      <p:sp>
        <p:nvSpPr>
          <p:cNvPr id="3" name="Content Placeholder 2">
            <a:extLst>
              <a:ext uri="{FF2B5EF4-FFF2-40B4-BE49-F238E27FC236}">
                <a16:creationId xmlns:a16="http://schemas.microsoft.com/office/drawing/2014/main" id="{A16931F5-DCFE-C921-3ED6-D3B76234D3E5}"/>
              </a:ext>
            </a:extLst>
          </p:cNvPr>
          <p:cNvSpPr>
            <a:spLocks noGrp="1"/>
          </p:cNvSpPr>
          <p:nvPr>
            <p:ph idx="1"/>
          </p:nvPr>
        </p:nvSpPr>
        <p:spPr/>
        <p:txBody>
          <a:bodyPr/>
          <a:lstStyle/>
          <a:p>
            <a:r>
              <a:rPr lang="en-US" dirty="0"/>
              <a:t>Step1: Create a package</a:t>
            </a:r>
          </a:p>
          <a:p>
            <a:pPr lvl="1"/>
            <a:r>
              <a:rPr lang="en-US" b="0" i="0" dirty="0">
                <a:effectLst/>
                <a:latin typeface="Lato" panose="020F0502020204030203" pitchFamily="34" charset="0"/>
              </a:rPr>
              <a:t>Make sure you are in the </a:t>
            </a:r>
            <a:r>
              <a:rPr lang="en-US" b="0" i="0" dirty="0" err="1">
                <a:effectLst/>
                <a:latin typeface="Lato" panose="020F0502020204030203" pitchFamily="34" charset="0"/>
              </a:rPr>
              <a:t>src</a:t>
            </a:r>
            <a:r>
              <a:rPr lang="en-US" b="0" i="0" dirty="0">
                <a:effectLst/>
                <a:latin typeface="Lato" panose="020F0502020204030203" pitchFamily="34" charset="0"/>
              </a:rPr>
              <a:t> folder before running the package   creation command.</a:t>
            </a:r>
            <a:endParaRPr lang="en-US" dirty="0"/>
          </a:p>
          <a:p>
            <a:pPr lvl="2"/>
            <a:r>
              <a:rPr lang="en-US" dirty="0"/>
              <a:t>cd ~/ros2_ws/</a:t>
            </a:r>
            <a:r>
              <a:rPr lang="en-US" dirty="0" err="1"/>
              <a:t>src</a:t>
            </a:r>
            <a:endParaRPr lang="en-US" dirty="0"/>
          </a:p>
          <a:p>
            <a:pPr lvl="1"/>
            <a:r>
              <a:rPr lang="en-US" b="0" i="0" dirty="0">
                <a:effectLst/>
                <a:latin typeface="Lato" panose="020F0502020204030203" pitchFamily="34" charset="0"/>
              </a:rPr>
              <a:t>The command syntax for creating a new package in ROS 2 is:</a:t>
            </a:r>
          </a:p>
          <a:p>
            <a:pPr lvl="2"/>
            <a:r>
              <a:rPr lang="en-US" b="0" i="0" dirty="0">
                <a:effectLst/>
              </a:rPr>
              <a:t>ros2 pkg create --build-type </a:t>
            </a:r>
            <a:r>
              <a:rPr lang="en-US" b="0" i="0" dirty="0" err="1">
                <a:effectLst/>
              </a:rPr>
              <a:t>ament_python</a:t>
            </a:r>
            <a:r>
              <a:rPr lang="en-US" b="0" i="0" dirty="0">
                <a:effectLst/>
              </a:rPr>
              <a:t> &lt;</a:t>
            </a:r>
            <a:r>
              <a:rPr lang="en-US" b="0" i="0" dirty="0" err="1">
                <a:effectLst/>
              </a:rPr>
              <a:t>package_name</a:t>
            </a:r>
            <a:r>
              <a:rPr lang="en-US" b="0" i="0" dirty="0">
                <a:effectLst/>
              </a:rPr>
              <a:t>&gt;</a:t>
            </a:r>
          </a:p>
          <a:p>
            <a:pPr marL="914400" lvl="2" indent="0">
              <a:buNone/>
            </a:pPr>
            <a:endParaRPr lang="en-US" b="0" i="0" dirty="0">
              <a:effectLst/>
            </a:endParaRPr>
          </a:p>
          <a:p>
            <a:r>
              <a:rPr lang="en-US" b="0" i="0" dirty="0">
                <a:effectLst/>
                <a:latin typeface="Lato" panose="020F0502020204030203" pitchFamily="34" charset="0"/>
              </a:rPr>
              <a:t>Step 2: Build a package</a:t>
            </a:r>
          </a:p>
          <a:p>
            <a:pPr lvl="1"/>
            <a:r>
              <a:rPr lang="en-US" b="0" i="0" dirty="0" err="1">
                <a:effectLst/>
                <a:latin typeface="Lato" panose="020F0502020204030203" pitchFamily="34" charset="0"/>
              </a:rPr>
              <a:t>colcon</a:t>
            </a:r>
            <a:r>
              <a:rPr lang="en-US" b="0" i="0" dirty="0">
                <a:effectLst/>
                <a:latin typeface="Lato" panose="020F0502020204030203" pitchFamily="34" charset="0"/>
              </a:rPr>
              <a:t> build</a:t>
            </a:r>
          </a:p>
          <a:p>
            <a:pPr marL="457200" lvl="1" indent="0">
              <a:buNone/>
            </a:pPr>
            <a:endParaRPr lang="en-US" b="0" i="0" dirty="0">
              <a:effectLst/>
              <a:latin typeface="Lato" panose="020F0502020204030203" pitchFamily="34" charset="0"/>
            </a:endParaRPr>
          </a:p>
          <a:p>
            <a:r>
              <a:rPr lang="en-US" dirty="0">
                <a:latin typeface="Lato" panose="020F0502020204030203" pitchFamily="34" charset="0"/>
              </a:rPr>
              <a:t>Step 3: Source the setup file</a:t>
            </a:r>
          </a:p>
          <a:p>
            <a:pPr lvl="1"/>
            <a:r>
              <a:rPr lang="en-US" b="0" i="0" dirty="0">
                <a:effectLst/>
                <a:latin typeface="Lato" panose="020F0502020204030203" pitchFamily="34" charset="0"/>
              </a:rPr>
              <a:t>. install/</a:t>
            </a:r>
            <a:r>
              <a:rPr lang="en-US" b="0" i="0" dirty="0" err="1">
                <a:effectLst/>
                <a:latin typeface="Lato" panose="020F0502020204030203" pitchFamily="34" charset="0"/>
              </a:rPr>
              <a:t>local_setup.bash</a:t>
            </a:r>
            <a:br>
              <a:rPr lang="en-US" b="0" i="0" dirty="0">
                <a:solidFill>
                  <a:srgbClr val="404040"/>
                </a:solidFill>
                <a:effectLst/>
                <a:latin typeface="Lato" panose="020F0502020204030203" pitchFamily="34" charset="0"/>
              </a:rPr>
            </a:br>
            <a:endParaRPr lang="en-US" dirty="0"/>
          </a:p>
        </p:txBody>
      </p:sp>
      <p:sp>
        <p:nvSpPr>
          <p:cNvPr id="4" name="Slide Number Placeholder 3">
            <a:extLst>
              <a:ext uri="{FF2B5EF4-FFF2-40B4-BE49-F238E27FC236}">
                <a16:creationId xmlns:a16="http://schemas.microsoft.com/office/drawing/2014/main" id="{076030B2-4B43-BE4A-F6B7-21B69F753A6B}"/>
              </a:ext>
            </a:extLst>
          </p:cNvPr>
          <p:cNvSpPr>
            <a:spLocks noGrp="1"/>
          </p:cNvSpPr>
          <p:nvPr>
            <p:ph type="sldNum" sz="quarter" idx="12"/>
          </p:nvPr>
        </p:nvSpPr>
        <p:spPr/>
        <p:txBody>
          <a:bodyPr/>
          <a:lstStyle/>
          <a:p>
            <a:pPr>
              <a:defRPr/>
            </a:pPr>
            <a:fld id="{CA4AC7C1-D12F-41DB-AB4A-A9F0A9959DA2}" type="slidenum">
              <a:rPr lang="ko-KR" altLang="en-US" smtClean="0"/>
              <a:pPr>
                <a:defRPr/>
              </a:pPr>
              <a:t>22</a:t>
            </a:fld>
            <a:endParaRPr lang="ko-KR" altLang="en-US"/>
          </a:p>
        </p:txBody>
      </p:sp>
    </p:spTree>
    <p:extLst>
      <p:ext uri="{BB962C8B-B14F-4D97-AF65-F5344CB8AC3E}">
        <p14:creationId xmlns:p14="http://schemas.microsoft.com/office/powerpoint/2010/main" val="186414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00A38-BD14-9D61-D062-AE1EAB062422}"/>
              </a:ext>
            </a:extLst>
          </p:cNvPr>
          <p:cNvSpPr>
            <a:spLocks noGrp="1"/>
          </p:cNvSpPr>
          <p:nvPr>
            <p:ph type="title"/>
          </p:nvPr>
        </p:nvSpPr>
        <p:spPr/>
        <p:txBody>
          <a:bodyPr/>
          <a:lstStyle/>
          <a:p>
            <a:r>
              <a:rPr lang="en-US" b="1" i="0" dirty="0">
                <a:effectLst/>
                <a:latin typeface="Roboto Slab"/>
              </a:rPr>
              <a:t>Creating a package</a:t>
            </a:r>
            <a:endParaRPr lang="en-US" dirty="0"/>
          </a:p>
        </p:txBody>
      </p:sp>
      <p:sp>
        <p:nvSpPr>
          <p:cNvPr id="3" name="Content Placeholder 2">
            <a:extLst>
              <a:ext uri="{FF2B5EF4-FFF2-40B4-BE49-F238E27FC236}">
                <a16:creationId xmlns:a16="http://schemas.microsoft.com/office/drawing/2014/main" id="{A4A87EDE-25E4-31A5-207A-387FD55F35FF}"/>
              </a:ext>
            </a:extLst>
          </p:cNvPr>
          <p:cNvSpPr>
            <a:spLocks noGrp="1"/>
          </p:cNvSpPr>
          <p:nvPr>
            <p:ph idx="1"/>
          </p:nvPr>
        </p:nvSpPr>
        <p:spPr/>
        <p:txBody>
          <a:bodyPr/>
          <a:lstStyle/>
          <a:p>
            <a:r>
              <a:rPr lang="en-US" dirty="0"/>
              <a:t>Step 4: Use the package</a:t>
            </a:r>
          </a:p>
          <a:p>
            <a:pPr lvl="1"/>
            <a:r>
              <a:rPr lang="en-US" dirty="0"/>
              <a:t>ros2 run </a:t>
            </a:r>
            <a:r>
              <a:rPr lang="en-US" dirty="0" err="1"/>
              <a:t>my_package</a:t>
            </a:r>
            <a:r>
              <a:rPr lang="en-US" dirty="0"/>
              <a:t> </a:t>
            </a:r>
            <a:r>
              <a:rPr lang="en-US" dirty="0" err="1"/>
              <a:t>my_node</a:t>
            </a:r>
            <a:endParaRPr lang="en-US" dirty="0"/>
          </a:p>
          <a:p>
            <a:r>
              <a:rPr lang="en-US" dirty="0"/>
              <a:t>Step 5: Examine the package contents</a:t>
            </a:r>
          </a:p>
          <a:p>
            <a:pPr lvl="1"/>
            <a:r>
              <a:rPr lang="en-US" dirty="0"/>
              <a:t>Inside </a:t>
            </a:r>
            <a:r>
              <a:rPr lang="en-US" b="0" i="0" dirty="0">
                <a:solidFill>
                  <a:srgbClr val="E74C3C"/>
                </a:solidFill>
                <a:effectLst/>
                <a:latin typeface="SFMono-Regular"/>
              </a:rPr>
              <a:t>ros2_ws/</a:t>
            </a:r>
            <a:r>
              <a:rPr lang="en-US" b="0" i="0" dirty="0" err="1">
                <a:solidFill>
                  <a:srgbClr val="E74C3C"/>
                </a:solidFill>
                <a:effectLst/>
                <a:latin typeface="SFMono-Regular"/>
              </a:rPr>
              <a:t>src</a:t>
            </a:r>
            <a:r>
              <a:rPr lang="en-US" b="0" i="0" dirty="0">
                <a:solidFill>
                  <a:srgbClr val="E74C3C"/>
                </a:solidFill>
                <a:effectLst/>
                <a:latin typeface="SFMono-Regular"/>
              </a:rPr>
              <a:t>/</a:t>
            </a:r>
            <a:r>
              <a:rPr lang="en-US" b="0" i="0" dirty="0" err="1">
                <a:solidFill>
                  <a:srgbClr val="E74C3C"/>
                </a:solidFill>
                <a:effectLst/>
                <a:latin typeface="SFMono-Regular"/>
              </a:rPr>
              <a:t>my_package</a:t>
            </a:r>
            <a:r>
              <a:rPr lang="en-US" b="0" i="0" dirty="0">
                <a:solidFill>
                  <a:srgbClr val="E74C3C"/>
                </a:solidFill>
                <a:effectLst/>
                <a:latin typeface="SFMono-Regular"/>
              </a:rPr>
              <a:t> </a:t>
            </a:r>
            <a:r>
              <a:rPr lang="en-US" b="0" i="0" dirty="0">
                <a:solidFill>
                  <a:srgbClr val="404040"/>
                </a:solidFill>
                <a:effectLst/>
                <a:latin typeface="Lato" panose="020F0502020204030203" pitchFamily="34" charset="0"/>
              </a:rPr>
              <a:t>, </a:t>
            </a:r>
            <a:r>
              <a:rPr lang="en-US" b="0" i="0" dirty="0">
                <a:effectLst/>
                <a:latin typeface="Lato" panose="020F0502020204030203" pitchFamily="34" charset="0"/>
              </a:rPr>
              <a:t>you will see the files and folders   that </a:t>
            </a:r>
            <a:r>
              <a:rPr lang="en-US" b="0" i="0" dirty="0">
                <a:solidFill>
                  <a:srgbClr val="E74C3C"/>
                </a:solidFill>
                <a:effectLst/>
                <a:latin typeface="SFMono-Regular"/>
              </a:rPr>
              <a:t>ros2 pkg create </a:t>
            </a:r>
            <a:r>
              <a:rPr lang="en-US" b="0" i="0" dirty="0">
                <a:effectLst/>
                <a:latin typeface="Lato" panose="020F0502020204030203" pitchFamily="34" charset="0"/>
              </a:rPr>
              <a:t>automatically generated:</a:t>
            </a:r>
          </a:p>
          <a:p>
            <a:pPr lvl="1"/>
            <a:endParaRPr lang="en-US" dirty="0">
              <a:solidFill>
                <a:srgbClr val="404040"/>
              </a:solidFill>
              <a:latin typeface="Lato" panose="020F0502020204030203" pitchFamily="34" charset="0"/>
            </a:endParaRPr>
          </a:p>
          <a:p>
            <a:pPr lvl="1"/>
            <a:endParaRPr lang="en-US" dirty="0">
              <a:solidFill>
                <a:srgbClr val="404040"/>
              </a:solidFill>
              <a:latin typeface="Lato" panose="020F0502020204030203" pitchFamily="34" charset="0"/>
            </a:endParaRPr>
          </a:p>
          <a:p>
            <a:r>
              <a:rPr lang="en-US" dirty="0">
                <a:latin typeface="Lato" panose="020F0502020204030203" pitchFamily="34" charset="0"/>
              </a:rPr>
              <a:t>Step 6: Customize package.xml</a:t>
            </a:r>
          </a:p>
          <a:p>
            <a:pPr lvl="1"/>
            <a:r>
              <a:rPr lang="en-US" b="0" i="0" dirty="0">
                <a:effectLst/>
                <a:latin typeface="Lato" panose="020F0502020204030203" pitchFamily="34" charset="0"/>
              </a:rPr>
              <a:t>You may have noticed in the return message after creating your  package that the fields </a:t>
            </a:r>
            <a:r>
              <a:rPr lang="en-US" b="0" i="0" dirty="0">
                <a:solidFill>
                  <a:srgbClr val="E74C3C"/>
                </a:solidFill>
                <a:effectLst/>
                <a:latin typeface="SFMono-Regular"/>
              </a:rPr>
              <a:t>description</a:t>
            </a:r>
            <a:r>
              <a:rPr lang="en-US" b="0" i="0" dirty="0">
                <a:solidFill>
                  <a:srgbClr val="404040"/>
                </a:solidFill>
                <a:effectLst/>
                <a:latin typeface="Lato" panose="020F0502020204030203" pitchFamily="34" charset="0"/>
              </a:rPr>
              <a:t> </a:t>
            </a:r>
            <a:r>
              <a:rPr lang="en-US" b="0" i="0" dirty="0">
                <a:effectLst/>
                <a:latin typeface="Lato" panose="020F0502020204030203" pitchFamily="34" charset="0"/>
              </a:rPr>
              <a:t>and</a:t>
            </a:r>
            <a:r>
              <a:rPr lang="en-US" b="0" i="0" dirty="0">
                <a:solidFill>
                  <a:srgbClr val="404040"/>
                </a:solidFill>
                <a:effectLst/>
                <a:latin typeface="Lato" panose="020F0502020204030203" pitchFamily="34" charset="0"/>
              </a:rPr>
              <a:t> </a:t>
            </a:r>
            <a:r>
              <a:rPr lang="en-US" b="0" i="0" dirty="0">
                <a:solidFill>
                  <a:srgbClr val="E74C3C"/>
                </a:solidFill>
                <a:effectLst/>
                <a:latin typeface="SFMono-Regular"/>
              </a:rPr>
              <a:t>license</a:t>
            </a:r>
            <a:r>
              <a:rPr lang="en-US" b="0" i="0" dirty="0">
                <a:solidFill>
                  <a:srgbClr val="404040"/>
                </a:solidFill>
                <a:effectLst/>
                <a:latin typeface="Lato" panose="020F0502020204030203" pitchFamily="34" charset="0"/>
              </a:rPr>
              <a:t> </a:t>
            </a:r>
            <a:r>
              <a:rPr lang="en-US" b="0" i="0" dirty="0">
                <a:effectLst/>
                <a:latin typeface="Lato" panose="020F0502020204030203" pitchFamily="34" charset="0"/>
              </a:rPr>
              <a:t>contain</a:t>
            </a:r>
            <a:r>
              <a:rPr lang="en-US" b="0" i="0" dirty="0">
                <a:solidFill>
                  <a:srgbClr val="404040"/>
                </a:solidFill>
                <a:effectLst/>
                <a:latin typeface="Lato" panose="020F0502020204030203" pitchFamily="34" charset="0"/>
              </a:rPr>
              <a:t> </a:t>
            </a:r>
            <a:r>
              <a:rPr lang="en-US" b="0" i="0" dirty="0">
                <a:solidFill>
                  <a:srgbClr val="E74C3C"/>
                </a:solidFill>
                <a:effectLst/>
                <a:latin typeface="SFMono-Regular"/>
              </a:rPr>
              <a:t>TODO</a:t>
            </a:r>
            <a:r>
              <a:rPr lang="en-US" b="0" i="0" dirty="0">
                <a:solidFill>
                  <a:srgbClr val="404040"/>
                </a:solidFill>
                <a:effectLst/>
                <a:latin typeface="Lato" panose="020F0502020204030203" pitchFamily="34" charset="0"/>
              </a:rPr>
              <a:t> </a:t>
            </a:r>
            <a:r>
              <a:rPr lang="en-US" b="0" i="0" dirty="0">
                <a:effectLst/>
                <a:latin typeface="Lato" panose="020F0502020204030203" pitchFamily="34" charset="0"/>
              </a:rPr>
              <a:t>notes</a:t>
            </a:r>
          </a:p>
          <a:p>
            <a:pPr lvl="2"/>
            <a:r>
              <a:rPr lang="en-US" dirty="0">
                <a:latin typeface="Lato" panose="020F0502020204030203" pitchFamily="34" charset="0"/>
              </a:rPr>
              <a:t>Input your name and email on the maintainer line.</a:t>
            </a:r>
          </a:p>
          <a:p>
            <a:pPr lvl="2"/>
            <a:r>
              <a:rPr lang="en-US" dirty="0">
                <a:latin typeface="Lato" panose="020F0502020204030203" pitchFamily="34" charset="0"/>
              </a:rPr>
              <a:t>Edit the </a:t>
            </a:r>
            <a:r>
              <a:rPr lang="en-US" i="0" dirty="0">
                <a:effectLst/>
                <a:latin typeface="SFMono-Regular"/>
              </a:rPr>
              <a:t>description</a:t>
            </a:r>
            <a:r>
              <a:rPr lang="en-US" b="0" i="0" dirty="0">
                <a:effectLst/>
                <a:latin typeface="SFMono-Regular"/>
              </a:rPr>
              <a:t> line to summarize the package </a:t>
            </a:r>
          </a:p>
          <a:p>
            <a:pPr lvl="2"/>
            <a:r>
              <a:rPr lang="en-US" dirty="0">
                <a:latin typeface="SFMono-Regular"/>
              </a:rPr>
              <a:t>Update the </a:t>
            </a:r>
            <a:r>
              <a:rPr lang="en-US" dirty="0" err="1">
                <a:latin typeface="SFMono-Regular"/>
              </a:rPr>
              <a:t>licence</a:t>
            </a:r>
            <a:r>
              <a:rPr lang="en-US" dirty="0">
                <a:latin typeface="SFMono-Regular"/>
              </a:rPr>
              <a:t> line </a:t>
            </a:r>
            <a:endParaRPr lang="en-US" dirty="0">
              <a:latin typeface="Lato" panose="020F0502020204030203" pitchFamily="34" charset="0"/>
            </a:endParaRPr>
          </a:p>
        </p:txBody>
      </p:sp>
      <p:sp>
        <p:nvSpPr>
          <p:cNvPr id="4" name="Slide Number Placeholder 3">
            <a:extLst>
              <a:ext uri="{FF2B5EF4-FFF2-40B4-BE49-F238E27FC236}">
                <a16:creationId xmlns:a16="http://schemas.microsoft.com/office/drawing/2014/main" id="{C9EB85CC-DC19-9CD9-F502-710E2BEEB6AD}"/>
              </a:ext>
            </a:extLst>
          </p:cNvPr>
          <p:cNvSpPr>
            <a:spLocks noGrp="1"/>
          </p:cNvSpPr>
          <p:nvPr>
            <p:ph type="sldNum" sz="quarter" idx="12"/>
          </p:nvPr>
        </p:nvSpPr>
        <p:spPr/>
        <p:txBody>
          <a:bodyPr/>
          <a:lstStyle/>
          <a:p>
            <a:pPr>
              <a:defRPr/>
            </a:pPr>
            <a:fld id="{CA4AC7C1-D12F-41DB-AB4A-A9F0A9959DA2}" type="slidenum">
              <a:rPr lang="ko-KR" altLang="en-US" smtClean="0"/>
              <a:pPr>
                <a:defRPr/>
              </a:pPr>
              <a:t>23</a:t>
            </a:fld>
            <a:endParaRPr lang="ko-KR" altLang="en-US"/>
          </a:p>
        </p:txBody>
      </p:sp>
      <p:pic>
        <p:nvPicPr>
          <p:cNvPr id="7" name="Picture 6">
            <a:extLst>
              <a:ext uri="{FF2B5EF4-FFF2-40B4-BE49-F238E27FC236}">
                <a16:creationId xmlns:a16="http://schemas.microsoft.com/office/drawing/2014/main" id="{E1CA4A3C-6C86-9BC4-1879-8544873FCDFE}"/>
              </a:ext>
            </a:extLst>
          </p:cNvPr>
          <p:cNvPicPr>
            <a:picLocks noChangeAspect="1"/>
          </p:cNvPicPr>
          <p:nvPr/>
        </p:nvPicPr>
        <p:blipFill>
          <a:blip r:embed="rId2"/>
          <a:stretch>
            <a:fillRect/>
          </a:stretch>
        </p:blipFill>
        <p:spPr>
          <a:xfrm>
            <a:off x="1259632" y="3054059"/>
            <a:ext cx="4334480" cy="362001"/>
          </a:xfrm>
          <a:prstGeom prst="rect">
            <a:avLst/>
          </a:prstGeom>
        </p:spPr>
      </p:pic>
    </p:spTree>
    <p:extLst>
      <p:ext uri="{BB962C8B-B14F-4D97-AF65-F5344CB8AC3E}">
        <p14:creationId xmlns:p14="http://schemas.microsoft.com/office/powerpoint/2010/main" val="553750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F464D-0B63-5455-11E7-07FD4A88BFE5}"/>
              </a:ext>
            </a:extLst>
          </p:cNvPr>
          <p:cNvSpPr>
            <a:spLocks noGrp="1"/>
          </p:cNvSpPr>
          <p:nvPr>
            <p:ph type="title"/>
          </p:nvPr>
        </p:nvSpPr>
        <p:spPr>
          <a:xfrm>
            <a:off x="107504" y="257175"/>
            <a:ext cx="7643192" cy="725488"/>
          </a:xfrm>
        </p:spPr>
        <p:txBody>
          <a:bodyPr/>
          <a:lstStyle/>
          <a:p>
            <a:r>
              <a:rPr lang="en-US" sz="2800" b="1" i="0" dirty="0">
                <a:effectLst/>
                <a:latin typeface="Roboto Slab"/>
              </a:rPr>
              <a:t>Writing a simple publisher and subscriber</a:t>
            </a:r>
            <a:endParaRPr lang="en-US" dirty="0"/>
          </a:p>
        </p:txBody>
      </p:sp>
      <p:sp>
        <p:nvSpPr>
          <p:cNvPr id="3" name="Content Placeholder 2">
            <a:extLst>
              <a:ext uri="{FF2B5EF4-FFF2-40B4-BE49-F238E27FC236}">
                <a16:creationId xmlns:a16="http://schemas.microsoft.com/office/drawing/2014/main" id="{6A62F01C-67C7-8C8A-E196-01AE463AB40E}"/>
              </a:ext>
            </a:extLst>
          </p:cNvPr>
          <p:cNvSpPr>
            <a:spLocks noGrp="1"/>
          </p:cNvSpPr>
          <p:nvPr>
            <p:ph idx="1"/>
          </p:nvPr>
        </p:nvSpPr>
        <p:spPr>
          <a:xfrm>
            <a:off x="251520" y="1071563"/>
            <a:ext cx="8640960" cy="5214937"/>
          </a:xfrm>
        </p:spPr>
        <p:txBody>
          <a:bodyPr/>
          <a:lstStyle/>
          <a:p>
            <a:pPr marL="0" indent="0">
              <a:buNone/>
            </a:pPr>
            <a:r>
              <a:rPr lang="en-US" b="0" i="0" dirty="0">
                <a:effectLst/>
              </a:rPr>
              <a:t>In this practice, you will create node</a:t>
            </a:r>
            <a:r>
              <a:rPr lang="en-US" dirty="0"/>
              <a:t>s</a:t>
            </a:r>
            <a:r>
              <a:rPr lang="en-US" b="0" i="0" dirty="0">
                <a:effectLst/>
              </a:rPr>
              <a:t> that pass information   in the form of string messages to each other over a topic. The example used here is a simple “talker” and “listener”   system; one node publishes data and the other subscribes to the topic so it can receive that data.</a:t>
            </a:r>
          </a:p>
          <a:p>
            <a:pPr marL="0" indent="0">
              <a:buNone/>
            </a:pPr>
            <a:endParaRPr lang="en-US" dirty="0"/>
          </a:p>
          <a:p>
            <a:r>
              <a:rPr lang="en-US" dirty="0">
                <a:latin typeface="Lato" panose="020F0502020204030203" pitchFamily="34" charset="0"/>
              </a:rPr>
              <a:t>Step 1: Create a package </a:t>
            </a:r>
          </a:p>
          <a:p>
            <a:pPr lvl="1"/>
            <a:r>
              <a:rPr lang="en-US" dirty="0">
                <a:latin typeface="Lato" panose="020F0502020204030203" pitchFamily="34" charset="0"/>
              </a:rPr>
              <a:t>ros2 pkg create --build-type </a:t>
            </a:r>
            <a:r>
              <a:rPr lang="en-US" dirty="0" err="1">
                <a:latin typeface="Lato" panose="020F0502020204030203" pitchFamily="34" charset="0"/>
              </a:rPr>
              <a:t>ament_python</a:t>
            </a:r>
            <a:r>
              <a:rPr lang="en-US" dirty="0">
                <a:latin typeface="Lato" panose="020F0502020204030203" pitchFamily="34" charset="0"/>
              </a:rPr>
              <a:t> </a:t>
            </a:r>
            <a:r>
              <a:rPr lang="en-US" dirty="0" err="1">
                <a:latin typeface="Lato" panose="020F0502020204030203" pitchFamily="34" charset="0"/>
              </a:rPr>
              <a:t>py_pubsub</a:t>
            </a:r>
            <a:endParaRPr lang="en-US" dirty="0">
              <a:latin typeface="Lato" panose="020F0502020204030203" pitchFamily="34" charset="0"/>
            </a:endParaRPr>
          </a:p>
          <a:p>
            <a:pPr marL="457200" lvl="1" indent="0">
              <a:buNone/>
            </a:pPr>
            <a:endParaRPr lang="en-US" dirty="0">
              <a:latin typeface="Lato" panose="020F0502020204030203" pitchFamily="34" charset="0"/>
            </a:endParaRPr>
          </a:p>
          <a:p>
            <a:r>
              <a:rPr lang="en-US" dirty="0">
                <a:latin typeface="Lato" panose="020F0502020204030203" pitchFamily="34" charset="0"/>
              </a:rPr>
              <a:t>Step 2: Write the publisher node</a:t>
            </a:r>
          </a:p>
          <a:p>
            <a:pPr lvl="1"/>
            <a:r>
              <a:rPr lang="en-US" dirty="0"/>
              <a:t> Download the example talker code by entering the following command</a:t>
            </a:r>
          </a:p>
          <a:p>
            <a:pPr lvl="2"/>
            <a:r>
              <a:rPr lang="da-DK" sz="800" dirty="0"/>
              <a:t>wget </a:t>
            </a:r>
            <a:r>
              <a:rPr lang="da-DK" sz="800" dirty="0">
                <a:hlinkClick r:id="rId2"/>
              </a:rPr>
              <a:t>https://raw.githubusercontent.com/ros2/examples/rolling/rclpy/topics/minimal_publisher/examples_rclpy_minimal_publisher/publisher_member_function.py</a:t>
            </a:r>
            <a:endParaRPr lang="da-DK" sz="800" dirty="0"/>
          </a:p>
          <a:p>
            <a:endParaRPr lang="en-US" sz="800" dirty="0"/>
          </a:p>
          <a:p>
            <a:pPr lvl="1"/>
            <a:r>
              <a:rPr lang="en-US" b="0" i="0" dirty="0">
                <a:effectLst/>
                <a:latin typeface="Lato" panose="020F0502020204030203" pitchFamily="34" charset="0"/>
              </a:rPr>
              <a:t>Now there will be a new file named </a:t>
            </a:r>
            <a:r>
              <a:rPr lang="en-US" b="0" i="0" dirty="0">
                <a:solidFill>
                  <a:srgbClr val="E74C3C"/>
                </a:solidFill>
                <a:effectLst/>
                <a:latin typeface="SFMono-Regular"/>
              </a:rPr>
              <a:t>publisher_member_function.py      </a:t>
            </a:r>
            <a:r>
              <a:rPr lang="en-US" b="0" i="0" dirty="0">
                <a:effectLst/>
                <a:latin typeface="Lato" panose="020F0502020204030203" pitchFamily="34" charset="0"/>
              </a:rPr>
              <a:t>adjacent to</a:t>
            </a:r>
            <a:r>
              <a:rPr lang="en-US" b="0" i="0" dirty="0">
                <a:solidFill>
                  <a:srgbClr val="404040"/>
                </a:solidFill>
                <a:effectLst/>
                <a:latin typeface="Lato" panose="020F0502020204030203" pitchFamily="34" charset="0"/>
              </a:rPr>
              <a:t> </a:t>
            </a:r>
            <a:r>
              <a:rPr lang="en-US" b="0" i="0" dirty="0">
                <a:solidFill>
                  <a:srgbClr val="E74C3C"/>
                </a:solidFill>
                <a:effectLst/>
                <a:latin typeface="SFMono-Regular"/>
              </a:rPr>
              <a:t> __init__.py</a:t>
            </a:r>
            <a:r>
              <a:rPr lang="en-US" b="0" i="0" dirty="0">
                <a:effectLst/>
                <a:latin typeface="SFMono-Regular"/>
              </a:rPr>
              <a:t>.</a:t>
            </a:r>
            <a:r>
              <a:rPr lang="en-US" b="0" i="0" dirty="0">
                <a:solidFill>
                  <a:srgbClr val="E74C3C"/>
                </a:solidFill>
                <a:effectLst/>
                <a:latin typeface="SFMono-Regular"/>
              </a:rPr>
              <a:t> </a:t>
            </a:r>
            <a:endParaRPr lang="en-US" dirty="0">
              <a:latin typeface="Lato" panose="020F0502020204030203" pitchFamily="34" charset="0"/>
            </a:endParaRPr>
          </a:p>
        </p:txBody>
      </p:sp>
      <p:sp>
        <p:nvSpPr>
          <p:cNvPr id="4" name="Slide Number Placeholder 3">
            <a:extLst>
              <a:ext uri="{FF2B5EF4-FFF2-40B4-BE49-F238E27FC236}">
                <a16:creationId xmlns:a16="http://schemas.microsoft.com/office/drawing/2014/main" id="{9951D4D5-C075-9796-3F0E-AF25D3314F6D}"/>
              </a:ext>
            </a:extLst>
          </p:cNvPr>
          <p:cNvSpPr>
            <a:spLocks noGrp="1"/>
          </p:cNvSpPr>
          <p:nvPr>
            <p:ph type="sldNum" sz="quarter" idx="12"/>
          </p:nvPr>
        </p:nvSpPr>
        <p:spPr/>
        <p:txBody>
          <a:bodyPr/>
          <a:lstStyle/>
          <a:p>
            <a:pPr>
              <a:defRPr/>
            </a:pPr>
            <a:fld id="{CA4AC7C1-D12F-41DB-AB4A-A9F0A9959DA2}" type="slidenum">
              <a:rPr lang="ko-KR" altLang="en-US" smtClean="0"/>
              <a:pPr>
                <a:defRPr/>
              </a:pPr>
              <a:t>24</a:t>
            </a:fld>
            <a:endParaRPr lang="ko-KR" altLang="en-US"/>
          </a:p>
        </p:txBody>
      </p:sp>
    </p:spTree>
    <p:extLst>
      <p:ext uri="{BB962C8B-B14F-4D97-AF65-F5344CB8AC3E}">
        <p14:creationId xmlns:p14="http://schemas.microsoft.com/office/powerpoint/2010/main" val="2688989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86F7C-EE1C-1D5A-E349-672841F7021A}"/>
              </a:ext>
            </a:extLst>
          </p:cNvPr>
          <p:cNvSpPr>
            <a:spLocks noGrp="1"/>
          </p:cNvSpPr>
          <p:nvPr>
            <p:ph type="title"/>
          </p:nvPr>
        </p:nvSpPr>
        <p:spPr>
          <a:xfrm>
            <a:off x="179512" y="203200"/>
            <a:ext cx="8507288" cy="725488"/>
          </a:xfrm>
        </p:spPr>
        <p:txBody>
          <a:bodyPr/>
          <a:lstStyle/>
          <a:p>
            <a:r>
              <a:rPr lang="en-US" sz="2400" b="1" i="0" dirty="0">
                <a:effectLst/>
                <a:latin typeface="Roboto Slab"/>
              </a:rPr>
              <a:t>Writing a simple publisher and subscriber</a:t>
            </a:r>
            <a:endParaRPr lang="en-US" sz="2400" dirty="0"/>
          </a:p>
        </p:txBody>
      </p:sp>
      <p:sp>
        <p:nvSpPr>
          <p:cNvPr id="3" name="Content Placeholder 2">
            <a:extLst>
              <a:ext uri="{FF2B5EF4-FFF2-40B4-BE49-F238E27FC236}">
                <a16:creationId xmlns:a16="http://schemas.microsoft.com/office/drawing/2014/main" id="{23056E1F-C9C4-28E4-C1FB-CD2508AAE85D}"/>
              </a:ext>
            </a:extLst>
          </p:cNvPr>
          <p:cNvSpPr>
            <a:spLocks noGrp="1"/>
          </p:cNvSpPr>
          <p:nvPr>
            <p:ph idx="1"/>
          </p:nvPr>
        </p:nvSpPr>
        <p:spPr/>
        <p:txBody>
          <a:bodyPr/>
          <a:lstStyle/>
          <a:p>
            <a:pPr algn="l"/>
            <a:r>
              <a:rPr lang="en-US" sz="2000" dirty="0"/>
              <a:t>Step 2.1 Examine the code</a:t>
            </a:r>
            <a:endParaRPr lang="en-US" sz="2000" b="0" i="0" dirty="0">
              <a:effectLst/>
            </a:endParaRPr>
          </a:p>
          <a:p>
            <a:pPr marL="0" indent="0" algn="l">
              <a:buNone/>
            </a:pPr>
            <a:endParaRPr lang="en-US" b="0" i="0" dirty="0">
              <a:solidFill>
                <a:srgbClr val="404040"/>
              </a:solidFill>
              <a:effectLst/>
              <a:latin typeface="Lato" panose="020F0502020204030203" pitchFamily="34" charset="0"/>
            </a:endParaRPr>
          </a:p>
          <a:p>
            <a:pPr algn="l"/>
            <a:endParaRPr lang="en-US" dirty="0">
              <a:solidFill>
                <a:srgbClr val="404040"/>
              </a:solidFill>
              <a:latin typeface="Lato" panose="020F0502020204030203" pitchFamily="34" charset="0"/>
            </a:endParaRPr>
          </a:p>
          <a:p>
            <a:pPr algn="l"/>
            <a:endParaRPr lang="en-US" b="0" i="0" dirty="0">
              <a:solidFill>
                <a:srgbClr val="404040"/>
              </a:solidFill>
              <a:effectLst/>
              <a:latin typeface="Lato" panose="020F0502020204030203" pitchFamily="34" charset="0"/>
            </a:endParaRPr>
          </a:p>
          <a:p>
            <a:pPr algn="l"/>
            <a:endParaRPr lang="en-US" dirty="0">
              <a:solidFill>
                <a:srgbClr val="404040"/>
              </a:solidFill>
              <a:latin typeface="Lato" panose="020F0502020204030203" pitchFamily="34" charset="0"/>
            </a:endParaRPr>
          </a:p>
          <a:p>
            <a:pPr algn="l"/>
            <a:endParaRPr lang="en-US" b="0" i="0" dirty="0">
              <a:solidFill>
                <a:srgbClr val="404040"/>
              </a:solidFill>
              <a:effectLst/>
              <a:latin typeface="Lato" panose="020F0502020204030203" pitchFamily="34" charset="0"/>
            </a:endParaRPr>
          </a:p>
          <a:p>
            <a:pPr algn="l"/>
            <a:endParaRPr lang="en-US" b="0" i="0" dirty="0">
              <a:solidFill>
                <a:srgbClr val="404040"/>
              </a:solidFill>
              <a:effectLst/>
              <a:latin typeface="Lato" panose="020F0502020204030203" pitchFamily="34" charset="0"/>
            </a:endParaRPr>
          </a:p>
          <a:p>
            <a:pPr marL="0" indent="0">
              <a:buNone/>
            </a:pPr>
            <a:r>
              <a:rPr lang="en-US" b="0" i="0" dirty="0">
                <a:solidFill>
                  <a:srgbClr val="404040"/>
                </a:solidFill>
                <a:effectLst/>
                <a:latin typeface="Lato" panose="020F0502020204030203" pitchFamily="34" charset="0"/>
              </a:rPr>
              <a:t>	</a:t>
            </a:r>
            <a:br>
              <a:rPr lang="en-US" b="0" i="0" dirty="0">
                <a:solidFill>
                  <a:srgbClr val="404040"/>
                </a:solidFill>
                <a:effectLst/>
                <a:latin typeface="Lato" panose="020F0502020204030203" pitchFamily="34" charset="0"/>
              </a:rPr>
            </a:br>
            <a:endParaRPr lang="en-US" dirty="0"/>
          </a:p>
        </p:txBody>
      </p:sp>
      <p:sp>
        <p:nvSpPr>
          <p:cNvPr id="4" name="Slide Number Placeholder 3">
            <a:extLst>
              <a:ext uri="{FF2B5EF4-FFF2-40B4-BE49-F238E27FC236}">
                <a16:creationId xmlns:a16="http://schemas.microsoft.com/office/drawing/2014/main" id="{61855C9C-DB6F-033C-3AC1-4B6FED897861}"/>
              </a:ext>
            </a:extLst>
          </p:cNvPr>
          <p:cNvSpPr>
            <a:spLocks noGrp="1"/>
          </p:cNvSpPr>
          <p:nvPr>
            <p:ph type="sldNum" sz="quarter" idx="12"/>
          </p:nvPr>
        </p:nvSpPr>
        <p:spPr/>
        <p:txBody>
          <a:bodyPr/>
          <a:lstStyle/>
          <a:p>
            <a:pPr>
              <a:defRPr/>
            </a:pPr>
            <a:fld id="{CA4AC7C1-D12F-41DB-AB4A-A9F0A9959DA2}" type="slidenum">
              <a:rPr lang="ko-KR" altLang="en-US" smtClean="0"/>
              <a:pPr>
                <a:defRPr/>
              </a:pPr>
              <a:t>25</a:t>
            </a:fld>
            <a:endParaRPr lang="ko-KR" altLang="en-US"/>
          </a:p>
        </p:txBody>
      </p:sp>
      <p:pic>
        <p:nvPicPr>
          <p:cNvPr id="8" name="Picture 7">
            <a:extLst>
              <a:ext uri="{FF2B5EF4-FFF2-40B4-BE49-F238E27FC236}">
                <a16:creationId xmlns:a16="http://schemas.microsoft.com/office/drawing/2014/main" id="{26B09287-9D64-5748-E99D-21C8EFBC2B81}"/>
              </a:ext>
            </a:extLst>
          </p:cNvPr>
          <p:cNvPicPr>
            <a:picLocks noChangeAspect="1"/>
          </p:cNvPicPr>
          <p:nvPr/>
        </p:nvPicPr>
        <p:blipFill>
          <a:blip r:embed="rId2"/>
          <a:stretch>
            <a:fillRect/>
          </a:stretch>
        </p:blipFill>
        <p:spPr>
          <a:xfrm>
            <a:off x="1171701" y="1412776"/>
            <a:ext cx="6208611" cy="4909912"/>
          </a:xfrm>
          <a:prstGeom prst="rect">
            <a:avLst/>
          </a:prstGeom>
        </p:spPr>
      </p:pic>
    </p:spTree>
    <p:extLst>
      <p:ext uri="{BB962C8B-B14F-4D97-AF65-F5344CB8AC3E}">
        <p14:creationId xmlns:p14="http://schemas.microsoft.com/office/powerpoint/2010/main" val="652458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ADCE-665F-A161-20D6-68A2E9E3804A}"/>
              </a:ext>
            </a:extLst>
          </p:cNvPr>
          <p:cNvSpPr>
            <a:spLocks noGrp="1"/>
          </p:cNvSpPr>
          <p:nvPr>
            <p:ph type="title"/>
          </p:nvPr>
        </p:nvSpPr>
        <p:spPr/>
        <p:txBody>
          <a:bodyPr/>
          <a:lstStyle/>
          <a:p>
            <a:r>
              <a:rPr lang="en-US" sz="2400" b="1" i="0" dirty="0">
                <a:effectLst/>
                <a:latin typeface="Roboto Slab"/>
              </a:rPr>
              <a:t>Writing a simple publisher and subscriber</a:t>
            </a:r>
            <a:endParaRPr lang="en-US" sz="2400" dirty="0"/>
          </a:p>
        </p:txBody>
      </p:sp>
      <p:sp>
        <p:nvSpPr>
          <p:cNvPr id="3" name="Content Placeholder 2">
            <a:extLst>
              <a:ext uri="{FF2B5EF4-FFF2-40B4-BE49-F238E27FC236}">
                <a16:creationId xmlns:a16="http://schemas.microsoft.com/office/drawing/2014/main" id="{4E7AFE90-341E-E838-9235-25229C4F5A6B}"/>
              </a:ext>
            </a:extLst>
          </p:cNvPr>
          <p:cNvSpPr>
            <a:spLocks noGrp="1"/>
          </p:cNvSpPr>
          <p:nvPr>
            <p:ph idx="1"/>
          </p:nvPr>
        </p:nvSpPr>
        <p:spPr/>
        <p:txBody>
          <a:bodyPr/>
          <a:lstStyle/>
          <a:p>
            <a:r>
              <a:rPr lang="en-US" dirty="0"/>
              <a:t>2.2 Add Dependencies </a:t>
            </a:r>
          </a:p>
          <a:p>
            <a:r>
              <a:rPr lang="en-US" dirty="0"/>
              <a:t>1:</a:t>
            </a:r>
          </a:p>
          <a:p>
            <a:endParaRPr lang="en-US" dirty="0"/>
          </a:p>
          <a:p>
            <a:r>
              <a:rPr lang="en-US" dirty="0"/>
              <a:t>2:</a:t>
            </a:r>
          </a:p>
          <a:p>
            <a:endParaRPr lang="en-US" dirty="0"/>
          </a:p>
          <a:p>
            <a:r>
              <a:rPr lang="en-US" dirty="0"/>
              <a:t>3:</a:t>
            </a:r>
          </a:p>
          <a:p>
            <a:endParaRPr lang="en-US" dirty="0"/>
          </a:p>
          <a:p>
            <a:endParaRPr lang="en-US" dirty="0"/>
          </a:p>
          <a:p>
            <a:r>
              <a:rPr lang="en-US" sz="1600" b="0" i="0" dirty="0">
                <a:effectLst/>
              </a:rPr>
              <a:t>After the lines above, add the following dependencies corresponding to your node’s import      statements:</a:t>
            </a:r>
            <a:endParaRPr lang="en-US" sz="1600" dirty="0"/>
          </a:p>
        </p:txBody>
      </p:sp>
      <p:sp>
        <p:nvSpPr>
          <p:cNvPr id="4" name="Slide Number Placeholder 3">
            <a:extLst>
              <a:ext uri="{FF2B5EF4-FFF2-40B4-BE49-F238E27FC236}">
                <a16:creationId xmlns:a16="http://schemas.microsoft.com/office/drawing/2014/main" id="{19567165-9380-DB4C-0A14-3812E10BCB98}"/>
              </a:ext>
            </a:extLst>
          </p:cNvPr>
          <p:cNvSpPr>
            <a:spLocks noGrp="1"/>
          </p:cNvSpPr>
          <p:nvPr>
            <p:ph type="sldNum" sz="quarter" idx="12"/>
          </p:nvPr>
        </p:nvSpPr>
        <p:spPr/>
        <p:txBody>
          <a:bodyPr/>
          <a:lstStyle/>
          <a:p>
            <a:pPr>
              <a:defRPr/>
            </a:pPr>
            <a:fld id="{CA4AC7C1-D12F-41DB-AB4A-A9F0A9959DA2}" type="slidenum">
              <a:rPr lang="ko-KR" altLang="en-US" smtClean="0"/>
              <a:pPr>
                <a:defRPr/>
              </a:pPr>
              <a:t>26</a:t>
            </a:fld>
            <a:endParaRPr lang="ko-KR" altLang="en-US"/>
          </a:p>
        </p:txBody>
      </p:sp>
      <p:sp>
        <p:nvSpPr>
          <p:cNvPr id="6" name="Rectangle 2">
            <a:extLst>
              <a:ext uri="{FF2B5EF4-FFF2-40B4-BE49-F238E27FC236}">
                <a16:creationId xmlns:a16="http://schemas.microsoft.com/office/drawing/2014/main" id="{8F1AD022-7948-F1BD-92B6-2423F6CB3AB4}"/>
              </a:ext>
            </a:extLst>
          </p:cNvPr>
          <p:cNvSpPr>
            <a:spLocks noChangeArrowheads="1"/>
          </p:cNvSpPr>
          <p:nvPr/>
        </p:nvSpPr>
        <p:spPr bwMode="auto">
          <a:xfrm>
            <a:off x="1259632" y="2466607"/>
            <a:ext cx="3837782"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Open </a:t>
            </a:r>
            <a:r>
              <a:rPr kumimoji="0" lang="en-US" altLang="en-US" sz="1600" b="0" i="0" u="none" strike="noStrike" cap="none" normalizeH="0" baseline="0" dirty="0">
                <a:ln>
                  <a:noFill/>
                </a:ln>
                <a:solidFill>
                  <a:srgbClr val="E74C3C"/>
                </a:solidFill>
                <a:effectLst/>
                <a:latin typeface="Arial Unicode MS"/>
                <a:ea typeface="SFMono-Regular"/>
              </a:rPr>
              <a:t>package.xml</a:t>
            </a:r>
            <a:r>
              <a:rPr kumimoji="0" lang="en-US" altLang="en-US" sz="1600" b="0" i="0" u="none" strike="noStrike" cap="none" normalizeH="0" baseline="0" dirty="0">
                <a:ln>
                  <a:noFill/>
                </a:ln>
                <a:solidFill>
                  <a:srgbClr val="404040"/>
                </a:solidFill>
                <a:effectLst/>
                <a:ea typeface="Lato" panose="020F0502020204030203" pitchFamily="34" charset="0"/>
              </a:rPr>
              <a:t> </a:t>
            </a:r>
            <a:r>
              <a:rPr kumimoji="0" lang="en-US" altLang="en-US" sz="16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with your text editor.</a:t>
            </a:r>
            <a:r>
              <a:rPr kumimoji="0" lang="en-US" altLang="en-US" sz="1600" b="0" i="0" u="none" strike="noStrike" cap="none" normalizeH="0" baseline="0" dirty="0">
                <a:ln>
                  <a:noFill/>
                </a:ln>
                <a:solidFill>
                  <a:schemeClr val="tx1"/>
                </a:solidFill>
                <a:effectLst/>
                <a:latin typeface="Arial" panose="020B0604020202020204" pitchFamily="34" charset="0"/>
              </a:rPr>
              <a:t> </a:t>
            </a:r>
          </a:p>
        </p:txBody>
      </p:sp>
      <p:sp>
        <p:nvSpPr>
          <p:cNvPr id="7" name="Rectangle 3">
            <a:extLst>
              <a:ext uri="{FF2B5EF4-FFF2-40B4-BE49-F238E27FC236}">
                <a16:creationId xmlns:a16="http://schemas.microsoft.com/office/drawing/2014/main" id="{80818E47-1535-F36D-4F3D-7D976C1B3932}"/>
              </a:ext>
            </a:extLst>
          </p:cNvPr>
          <p:cNvSpPr>
            <a:spLocks noChangeArrowheads="1"/>
          </p:cNvSpPr>
          <p:nvPr/>
        </p:nvSpPr>
        <p:spPr bwMode="auto">
          <a:xfrm>
            <a:off x="1259632" y="1492735"/>
            <a:ext cx="5478551"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Navigate one level back to the </a:t>
            </a:r>
            <a:r>
              <a:rPr kumimoji="0" lang="en-US" altLang="en-US" sz="1600" b="0" i="0" u="none" strike="noStrike" cap="none" normalizeH="0" baseline="0" dirty="0">
                <a:ln>
                  <a:noFill/>
                </a:ln>
                <a:solidFill>
                  <a:srgbClr val="E74C3C"/>
                </a:solidFill>
                <a:effectLst/>
                <a:latin typeface="Arial Unicode MS"/>
                <a:ea typeface="SFMono-Regular"/>
              </a:rPr>
              <a:t>ros2_ws/</a:t>
            </a:r>
            <a:r>
              <a:rPr kumimoji="0" lang="en-US" altLang="en-US" sz="1600" b="0" i="0" u="none" strike="noStrike" cap="none" normalizeH="0" baseline="0" dirty="0" err="1">
                <a:ln>
                  <a:noFill/>
                </a:ln>
                <a:solidFill>
                  <a:srgbClr val="E74C3C"/>
                </a:solidFill>
                <a:effectLst/>
                <a:latin typeface="Arial Unicode MS"/>
                <a:ea typeface="SFMono-Regular"/>
              </a:rPr>
              <a:t>src</a:t>
            </a:r>
            <a:r>
              <a:rPr kumimoji="0" lang="en-US" altLang="en-US" sz="1600" b="0" i="0" u="none" strike="noStrike" cap="none" normalizeH="0" baseline="0" dirty="0">
                <a:ln>
                  <a:noFill/>
                </a:ln>
                <a:solidFill>
                  <a:srgbClr val="E74C3C"/>
                </a:solidFill>
                <a:effectLst/>
                <a:latin typeface="Arial Unicode MS"/>
                <a:ea typeface="SFMono-Regular"/>
              </a:rPr>
              <a:t>/</a:t>
            </a:r>
            <a:r>
              <a:rPr kumimoji="0" lang="en-US" altLang="en-US" sz="1600" b="0" i="0" u="none" strike="noStrike" cap="none" normalizeH="0" baseline="0" dirty="0" err="1">
                <a:ln>
                  <a:noFill/>
                </a:ln>
                <a:solidFill>
                  <a:srgbClr val="E74C3C"/>
                </a:solidFill>
                <a:effectLst/>
                <a:latin typeface="Arial Unicode MS"/>
                <a:ea typeface="SFMono-Regular"/>
              </a:rPr>
              <a:t>py_pubsub</a:t>
            </a:r>
            <a:r>
              <a:rPr kumimoji="0" lang="en-US" altLang="en-US" sz="1600" b="0" i="0" u="none" strike="noStrike" cap="none" normalizeH="0" baseline="0" dirty="0">
                <a:ln>
                  <a:noFill/>
                </a:ln>
                <a:solidFill>
                  <a:srgbClr val="404040"/>
                </a:solidFill>
                <a:effectLst/>
                <a:ea typeface="Lato" panose="020F0502020204030203"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directory, where the </a:t>
            </a:r>
            <a:r>
              <a:rPr kumimoji="0" lang="en-US" altLang="en-US" sz="1600" b="0" i="0" u="none" strike="noStrike" cap="none" normalizeH="0" baseline="0" dirty="0">
                <a:ln>
                  <a:noFill/>
                </a:ln>
                <a:solidFill>
                  <a:srgbClr val="E74C3C"/>
                </a:solidFill>
                <a:effectLst/>
                <a:latin typeface="Arial Unicode MS"/>
                <a:ea typeface="SFMono-Regular"/>
              </a:rPr>
              <a:t>setup.py</a:t>
            </a:r>
            <a:r>
              <a:rPr kumimoji="0" lang="en-US" altLang="en-US" sz="1600" b="0" i="0" u="none" strike="noStrike" cap="none" normalizeH="0" baseline="0" dirty="0">
                <a:ln>
                  <a:noFill/>
                </a:ln>
                <a:solidFill>
                  <a:srgbClr val="404040"/>
                </a:solidFill>
                <a:effectLst/>
                <a:ea typeface="Lato" panose="020F0502020204030203" pitchFamily="34" charset="0"/>
              </a:rPr>
              <a:t>,</a:t>
            </a:r>
            <a:r>
              <a:rPr kumimoji="0" lang="en-US" altLang="en-US" sz="16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 </a:t>
            </a:r>
            <a:r>
              <a:rPr kumimoji="0" lang="en-US" altLang="en-US" sz="1600" b="0" i="0" u="none" strike="noStrike" cap="none" normalizeH="0" baseline="0" dirty="0" err="1">
                <a:ln>
                  <a:noFill/>
                </a:ln>
                <a:solidFill>
                  <a:srgbClr val="E74C3C"/>
                </a:solidFill>
                <a:effectLst/>
                <a:latin typeface="Arial Unicode MS"/>
                <a:ea typeface="SFMono-Regular"/>
              </a:rPr>
              <a:t>setup.cfg</a:t>
            </a:r>
            <a:r>
              <a:rPr kumimoji="0" lang="en-US" altLang="en-US" sz="1600" b="0" i="0" u="none" strike="noStrike" cap="none" normalizeH="0" baseline="0" dirty="0">
                <a:ln>
                  <a:noFill/>
                </a:ln>
                <a:solidFill>
                  <a:srgbClr val="404040"/>
                </a:solidFill>
                <a:effectLst/>
                <a:ea typeface="Lato" panose="020F0502020204030203" pitchFamily="34" charset="0"/>
              </a:rPr>
              <a:t>, and</a:t>
            </a:r>
            <a:r>
              <a:rPr kumimoji="0" lang="en-US" altLang="en-US" sz="16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 </a:t>
            </a:r>
            <a:r>
              <a:rPr kumimoji="0" lang="en-US" altLang="en-US" sz="1600" b="0" i="0" u="none" strike="noStrike" cap="none" normalizeH="0" baseline="0" dirty="0">
                <a:ln>
                  <a:noFill/>
                </a:ln>
                <a:solidFill>
                  <a:srgbClr val="E74C3C"/>
                </a:solidFill>
                <a:effectLst/>
                <a:latin typeface="Arial Unicode MS"/>
                <a:ea typeface="SFMono-Regular"/>
              </a:rPr>
              <a:t>package.xml</a:t>
            </a:r>
            <a:r>
              <a:rPr kumimoji="0" lang="en-US" altLang="en-US" sz="1600" b="0" i="0" u="none" strike="noStrike" cap="none" normalizeH="0" baseline="0" dirty="0">
                <a:ln>
                  <a:noFill/>
                </a:ln>
                <a:solidFill>
                  <a:srgbClr val="404040"/>
                </a:solidFill>
                <a:effectLst/>
                <a:ea typeface="Lato" panose="020F0502020204030203"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files have been created for you.</a:t>
            </a:r>
            <a:r>
              <a:rPr kumimoji="0" lang="en-US" altLang="en-US" sz="1600" b="0" i="0" u="none" strike="noStrike" cap="none" normalizeH="0" baseline="0" dirty="0">
                <a:ln>
                  <a:noFill/>
                </a:ln>
                <a:solidFill>
                  <a:schemeClr val="tx1"/>
                </a:solidFill>
                <a:effectLst/>
                <a:latin typeface="Arial" panose="020B0604020202020204" pitchFamily="34" charset="0"/>
              </a:rPr>
              <a:t> </a:t>
            </a:r>
          </a:p>
        </p:txBody>
      </p:sp>
      <p:sp>
        <p:nvSpPr>
          <p:cNvPr id="8" name="Rectangle 4">
            <a:extLst>
              <a:ext uri="{FF2B5EF4-FFF2-40B4-BE49-F238E27FC236}">
                <a16:creationId xmlns:a16="http://schemas.microsoft.com/office/drawing/2014/main" id="{99407AA2-DBA2-603D-4554-C2C866756CD2}"/>
              </a:ext>
            </a:extLst>
          </p:cNvPr>
          <p:cNvSpPr>
            <a:spLocks noChangeArrowheads="1"/>
          </p:cNvSpPr>
          <p:nvPr/>
        </p:nvSpPr>
        <p:spPr bwMode="auto">
          <a:xfrm>
            <a:off x="1187624" y="3331732"/>
            <a:ext cx="6678431"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dirty="0">
                <a:solidFill>
                  <a:srgbClr val="404040"/>
                </a:solidFill>
                <a:ea typeface="Lato" panose="020F0502020204030203" pitchFamily="34" charset="0"/>
              </a:rPr>
              <a:t>M</a:t>
            </a:r>
            <a:r>
              <a:rPr kumimoji="0" lang="en-US" altLang="en-US" sz="16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ake sure to fill in the </a:t>
            </a:r>
            <a:r>
              <a:rPr kumimoji="0" lang="en-US" altLang="en-US" sz="1600" b="0" i="0" u="none" strike="noStrike" cap="none" normalizeH="0" baseline="0" dirty="0">
                <a:ln>
                  <a:noFill/>
                </a:ln>
                <a:solidFill>
                  <a:srgbClr val="E74C3C"/>
                </a:solidFill>
                <a:effectLst/>
                <a:latin typeface="Arial Unicode MS"/>
                <a:ea typeface="SFMono-Regular"/>
              </a:rPr>
              <a:t>&lt;description&gt;</a:t>
            </a:r>
            <a:r>
              <a:rPr kumimoji="0" lang="en-US" altLang="en-US" sz="1600" b="0" i="0" u="none" strike="noStrike" cap="none" normalizeH="0" baseline="0" dirty="0">
                <a:ln>
                  <a:noFill/>
                </a:ln>
                <a:solidFill>
                  <a:srgbClr val="404040"/>
                </a:solidFill>
                <a:effectLst/>
                <a:ea typeface="Lato" panose="020F0502020204030203" pitchFamily="34" charset="0"/>
              </a:rPr>
              <a:t>,</a:t>
            </a:r>
            <a:r>
              <a:rPr kumimoji="0" lang="en-US" altLang="en-US" sz="16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 </a:t>
            </a:r>
            <a:r>
              <a:rPr kumimoji="0" lang="en-US" altLang="en-US" sz="1600" b="0" i="0" u="none" strike="noStrike" cap="none" normalizeH="0" baseline="0" dirty="0">
                <a:ln>
                  <a:noFill/>
                </a:ln>
                <a:solidFill>
                  <a:srgbClr val="E74C3C"/>
                </a:solidFill>
                <a:effectLst/>
                <a:latin typeface="Arial Unicode MS"/>
                <a:ea typeface="SFMono-Regular"/>
              </a:rPr>
              <a:t>&lt;maintainer&gt;</a:t>
            </a:r>
            <a:r>
              <a:rPr kumimoji="0" lang="en-US" altLang="en-US" sz="1600" b="0" i="0" u="none" strike="noStrike" cap="none" normalizeH="0" baseline="0" dirty="0">
                <a:ln>
                  <a:noFill/>
                </a:ln>
                <a:solidFill>
                  <a:srgbClr val="404040"/>
                </a:solidFill>
                <a:effectLst/>
                <a:ea typeface="Lato" panose="020F0502020204030203" pitchFamily="34" charset="0"/>
              </a:rPr>
              <a:t> </a:t>
            </a:r>
            <a:r>
              <a:rPr kumimoji="0" lang="en-US" altLang="en-US" sz="16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and </a:t>
            </a:r>
            <a:r>
              <a:rPr kumimoji="0" lang="en-US" altLang="en-US" sz="1600" b="0" i="0" u="none" strike="noStrike" cap="none" normalizeH="0" baseline="0" dirty="0">
                <a:ln>
                  <a:noFill/>
                </a:ln>
                <a:solidFill>
                  <a:srgbClr val="E74C3C"/>
                </a:solidFill>
                <a:effectLst/>
                <a:latin typeface="Arial Unicode MS"/>
                <a:ea typeface="SFMono-Regular"/>
              </a:rPr>
              <a:t>&lt;license&gt;</a:t>
            </a:r>
            <a:r>
              <a:rPr kumimoji="0" lang="en-US" altLang="en-US" sz="1600" b="0" i="0" u="none" strike="noStrike" cap="none" normalizeH="0" baseline="0" dirty="0">
                <a:ln>
                  <a:noFill/>
                </a:ln>
                <a:solidFill>
                  <a:srgbClr val="404040"/>
                </a:solidFill>
                <a:effectLst/>
                <a:ea typeface="Lato" panose="020F0502020204030203" pitchFamily="34" charset="0"/>
              </a:rPr>
              <a:t> </a:t>
            </a:r>
            <a:r>
              <a:rPr kumimoji="0" lang="en-US" altLang="en-US" sz="16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tags:</a:t>
            </a:r>
            <a:r>
              <a:rPr kumimoji="0" lang="en-US" altLang="en-US" sz="1600" b="0" i="0" u="none" strike="noStrike" cap="none" normalizeH="0" baseline="0" dirty="0">
                <a:ln>
                  <a:noFill/>
                </a:ln>
                <a:solidFill>
                  <a:schemeClr val="tx1"/>
                </a:solidFill>
                <a:effectLst/>
                <a:latin typeface="Arial" panose="020B0604020202020204" pitchFamily="34" charset="0"/>
              </a:rPr>
              <a:t> </a:t>
            </a:r>
          </a:p>
        </p:txBody>
      </p:sp>
      <p:pic>
        <p:nvPicPr>
          <p:cNvPr id="10" name="Picture 9">
            <a:extLst>
              <a:ext uri="{FF2B5EF4-FFF2-40B4-BE49-F238E27FC236}">
                <a16:creationId xmlns:a16="http://schemas.microsoft.com/office/drawing/2014/main" id="{FEE69B3F-3143-1062-1986-194C92D664E9}"/>
              </a:ext>
            </a:extLst>
          </p:cNvPr>
          <p:cNvPicPr>
            <a:picLocks noChangeAspect="1"/>
          </p:cNvPicPr>
          <p:nvPr/>
        </p:nvPicPr>
        <p:blipFill>
          <a:blip r:embed="rId2"/>
          <a:stretch>
            <a:fillRect/>
          </a:stretch>
        </p:blipFill>
        <p:spPr>
          <a:xfrm>
            <a:off x="1969019" y="3813161"/>
            <a:ext cx="5115639" cy="590632"/>
          </a:xfrm>
          <a:prstGeom prst="rect">
            <a:avLst/>
          </a:prstGeom>
        </p:spPr>
      </p:pic>
      <p:pic>
        <p:nvPicPr>
          <p:cNvPr id="12" name="Picture 11">
            <a:extLst>
              <a:ext uri="{FF2B5EF4-FFF2-40B4-BE49-F238E27FC236}">
                <a16:creationId xmlns:a16="http://schemas.microsoft.com/office/drawing/2014/main" id="{8C5C3949-B3D8-43D1-CD12-FDE6CC494685}"/>
              </a:ext>
            </a:extLst>
          </p:cNvPr>
          <p:cNvPicPr>
            <a:picLocks noChangeAspect="1"/>
          </p:cNvPicPr>
          <p:nvPr/>
        </p:nvPicPr>
        <p:blipFill>
          <a:blip r:embed="rId3"/>
          <a:stretch>
            <a:fillRect/>
          </a:stretch>
        </p:blipFill>
        <p:spPr>
          <a:xfrm>
            <a:off x="2915816" y="5329173"/>
            <a:ext cx="2476846" cy="457264"/>
          </a:xfrm>
          <a:prstGeom prst="rect">
            <a:avLst/>
          </a:prstGeom>
        </p:spPr>
      </p:pic>
      <p:sp>
        <p:nvSpPr>
          <p:cNvPr id="13" name="Rectangle 5">
            <a:extLst>
              <a:ext uri="{FF2B5EF4-FFF2-40B4-BE49-F238E27FC236}">
                <a16:creationId xmlns:a16="http://schemas.microsoft.com/office/drawing/2014/main" id="{8D03AE28-F5F6-C840-2150-C21891C8B52A}"/>
              </a:ext>
            </a:extLst>
          </p:cNvPr>
          <p:cNvSpPr>
            <a:spLocks noChangeArrowheads="1"/>
          </p:cNvSpPr>
          <p:nvPr/>
        </p:nvSpPr>
        <p:spPr bwMode="auto">
          <a:xfrm>
            <a:off x="1212747" y="5867569"/>
            <a:ext cx="6718506"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040"/>
                </a:solidFill>
                <a:effectLst/>
                <a:latin typeface="Times New Roman" panose="02020603050405020304" pitchFamily="18" charset="0"/>
                <a:ea typeface="Lato" panose="020F0502020204030203" pitchFamily="34" charset="0"/>
                <a:cs typeface="Times New Roman" panose="02020603050405020304" pitchFamily="18" charset="0"/>
              </a:rPr>
              <a:t>This declares the package needs </a:t>
            </a:r>
            <a:r>
              <a:rPr kumimoji="0" lang="en-US" altLang="en-US" sz="1600" b="0" i="0" u="none" strike="noStrike" cap="none" normalizeH="0" baseline="0" dirty="0" err="1">
                <a:ln>
                  <a:noFill/>
                </a:ln>
                <a:solidFill>
                  <a:srgbClr val="E74C3C"/>
                </a:solidFill>
                <a:effectLst/>
                <a:latin typeface="Times New Roman" panose="02020603050405020304" pitchFamily="18" charset="0"/>
                <a:ea typeface="SFMono-Regular"/>
                <a:cs typeface="Times New Roman" panose="02020603050405020304" pitchFamily="18" charset="0"/>
              </a:rPr>
              <a:t>rclpy</a:t>
            </a:r>
            <a:r>
              <a:rPr kumimoji="0" lang="en-US" altLang="en-US" sz="1600" b="0" i="0" u="none" strike="noStrike" cap="none" normalizeH="0" baseline="0" dirty="0">
                <a:ln>
                  <a:noFill/>
                </a:ln>
                <a:solidFill>
                  <a:srgbClr val="404040"/>
                </a:solidFill>
                <a:effectLst/>
                <a:latin typeface="Times New Roman" panose="02020603050405020304" pitchFamily="18" charset="0"/>
                <a:ea typeface="Lato" panose="020F0502020204030203" pitchFamily="34" charset="0"/>
                <a:cs typeface="Times New Roman" panose="02020603050405020304" pitchFamily="18" charset="0"/>
              </a:rPr>
              <a:t> and </a:t>
            </a:r>
            <a:r>
              <a:rPr kumimoji="0" lang="en-US" altLang="en-US" sz="1600" b="0" i="0" u="none" strike="noStrike" cap="none" normalizeH="0" baseline="0" dirty="0" err="1">
                <a:ln>
                  <a:noFill/>
                </a:ln>
                <a:solidFill>
                  <a:srgbClr val="E74C3C"/>
                </a:solidFill>
                <a:effectLst/>
                <a:latin typeface="Times New Roman" panose="02020603050405020304" pitchFamily="18" charset="0"/>
                <a:ea typeface="SFMono-Regular"/>
                <a:cs typeface="Times New Roman" panose="02020603050405020304" pitchFamily="18" charset="0"/>
              </a:rPr>
              <a:t>std_msgs</a:t>
            </a:r>
            <a:r>
              <a:rPr kumimoji="0" lang="en-US" altLang="en-US" sz="1600" b="0" i="0" u="none" strike="noStrike" cap="none" normalizeH="0" baseline="0" dirty="0">
                <a:ln>
                  <a:noFill/>
                </a:ln>
                <a:solidFill>
                  <a:srgbClr val="404040"/>
                </a:solidFill>
                <a:effectLst/>
                <a:latin typeface="Times New Roman" panose="02020603050405020304" pitchFamily="18" charset="0"/>
                <a:ea typeface="Lato" panose="020F0502020204030203" pitchFamily="34" charset="0"/>
                <a:cs typeface="Times New Roman" panose="02020603050405020304" pitchFamily="18" charset="0"/>
              </a:rPr>
              <a:t> when its code is executed.</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673273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ED6AB-A5A4-2272-B117-D98B99F29E5B}"/>
              </a:ext>
            </a:extLst>
          </p:cNvPr>
          <p:cNvSpPr>
            <a:spLocks noGrp="1"/>
          </p:cNvSpPr>
          <p:nvPr>
            <p:ph type="title"/>
          </p:nvPr>
        </p:nvSpPr>
        <p:spPr/>
        <p:txBody>
          <a:bodyPr/>
          <a:lstStyle/>
          <a:p>
            <a:r>
              <a:rPr lang="en-US" sz="2400" b="1" i="0" dirty="0">
                <a:effectLst/>
                <a:latin typeface="Roboto Slab"/>
              </a:rPr>
              <a:t>Writing a simple publisher and subscriber</a:t>
            </a:r>
            <a:endParaRPr lang="en-US" sz="2400" dirty="0"/>
          </a:p>
        </p:txBody>
      </p:sp>
      <p:sp>
        <p:nvSpPr>
          <p:cNvPr id="3" name="Content Placeholder 2">
            <a:extLst>
              <a:ext uri="{FF2B5EF4-FFF2-40B4-BE49-F238E27FC236}">
                <a16:creationId xmlns:a16="http://schemas.microsoft.com/office/drawing/2014/main" id="{6F6427BF-1DEE-9E76-8280-495BFB837DC5}"/>
              </a:ext>
            </a:extLst>
          </p:cNvPr>
          <p:cNvSpPr>
            <a:spLocks noGrp="1"/>
          </p:cNvSpPr>
          <p:nvPr>
            <p:ph idx="1"/>
          </p:nvPr>
        </p:nvSpPr>
        <p:spPr/>
        <p:txBody>
          <a:bodyPr/>
          <a:lstStyle/>
          <a:p>
            <a:pPr algn="l"/>
            <a:r>
              <a:rPr lang="en-US" i="0" dirty="0">
                <a:effectLst/>
                <a:latin typeface="Roboto Slab"/>
              </a:rPr>
              <a:t>2.3 Add an entry point</a:t>
            </a:r>
          </a:p>
          <a:p>
            <a:pPr algn="l"/>
            <a:r>
              <a:rPr lang="en-US" b="1" dirty="0">
                <a:latin typeface="Roboto Slab"/>
              </a:rPr>
              <a:t>1:</a:t>
            </a:r>
          </a:p>
          <a:p>
            <a:pPr algn="l"/>
            <a:endParaRPr lang="en-US" b="1" i="0" dirty="0">
              <a:effectLst/>
              <a:latin typeface="Roboto Slab"/>
            </a:endParaRPr>
          </a:p>
          <a:p>
            <a:pPr algn="l"/>
            <a:endParaRPr lang="en-US" b="1" dirty="0">
              <a:latin typeface="Roboto Slab"/>
            </a:endParaRPr>
          </a:p>
          <a:p>
            <a:pPr algn="l"/>
            <a:endParaRPr lang="en-US" b="1" i="0" dirty="0">
              <a:effectLst/>
              <a:latin typeface="Roboto Slab"/>
            </a:endParaRPr>
          </a:p>
          <a:p>
            <a:pPr algn="l"/>
            <a:endParaRPr lang="en-US" b="1" dirty="0">
              <a:latin typeface="Roboto Slab"/>
            </a:endParaRPr>
          </a:p>
          <a:p>
            <a:pPr algn="l"/>
            <a:r>
              <a:rPr lang="en-US" b="1" i="0" dirty="0">
                <a:effectLst/>
                <a:latin typeface="Roboto Slab"/>
              </a:rPr>
              <a:t>2:</a:t>
            </a:r>
          </a:p>
          <a:p>
            <a:pPr lvl="1"/>
            <a:endParaRPr lang="en-US" b="1" i="0" dirty="0">
              <a:effectLst/>
              <a:latin typeface="Roboto Slab"/>
            </a:endParaRPr>
          </a:p>
        </p:txBody>
      </p:sp>
      <p:sp>
        <p:nvSpPr>
          <p:cNvPr id="4" name="Slide Number Placeholder 3">
            <a:extLst>
              <a:ext uri="{FF2B5EF4-FFF2-40B4-BE49-F238E27FC236}">
                <a16:creationId xmlns:a16="http://schemas.microsoft.com/office/drawing/2014/main" id="{1578482E-2710-7C74-D2A6-90DD76D32906}"/>
              </a:ext>
            </a:extLst>
          </p:cNvPr>
          <p:cNvSpPr>
            <a:spLocks noGrp="1"/>
          </p:cNvSpPr>
          <p:nvPr>
            <p:ph type="sldNum" sz="quarter" idx="12"/>
          </p:nvPr>
        </p:nvSpPr>
        <p:spPr/>
        <p:txBody>
          <a:bodyPr/>
          <a:lstStyle/>
          <a:p>
            <a:pPr>
              <a:defRPr/>
            </a:pPr>
            <a:fld id="{CA4AC7C1-D12F-41DB-AB4A-A9F0A9959DA2}" type="slidenum">
              <a:rPr lang="ko-KR" altLang="en-US" smtClean="0"/>
              <a:pPr>
                <a:defRPr/>
              </a:pPr>
              <a:t>27</a:t>
            </a:fld>
            <a:endParaRPr lang="ko-KR" altLang="en-US"/>
          </a:p>
        </p:txBody>
      </p:sp>
      <p:sp>
        <p:nvSpPr>
          <p:cNvPr id="5" name="Rectangle 1">
            <a:extLst>
              <a:ext uri="{FF2B5EF4-FFF2-40B4-BE49-F238E27FC236}">
                <a16:creationId xmlns:a16="http://schemas.microsoft.com/office/drawing/2014/main" id="{EDDA07B4-5FBA-9B2C-881C-3DB0374C1290}"/>
              </a:ext>
            </a:extLst>
          </p:cNvPr>
          <p:cNvSpPr>
            <a:spLocks noChangeArrowheads="1"/>
          </p:cNvSpPr>
          <p:nvPr/>
        </p:nvSpPr>
        <p:spPr bwMode="auto">
          <a:xfrm>
            <a:off x="1256092" y="1484784"/>
            <a:ext cx="6631815"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Open the </a:t>
            </a:r>
            <a:r>
              <a:rPr kumimoji="0" lang="en-US" altLang="en-US" sz="1600" b="0" i="0" u="none" strike="noStrike" cap="none" normalizeH="0" baseline="0" dirty="0">
                <a:ln>
                  <a:noFill/>
                </a:ln>
                <a:solidFill>
                  <a:srgbClr val="E74C3C"/>
                </a:solidFill>
                <a:effectLst/>
                <a:latin typeface="Arial Unicode MS"/>
                <a:ea typeface="SFMono-Regular"/>
              </a:rPr>
              <a:t>setup.py</a:t>
            </a:r>
            <a:r>
              <a:rPr kumimoji="0" lang="en-US" altLang="en-US" sz="1600" b="0" i="0" u="none" strike="noStrike" cap="none" normalizeH="0" baseline="0" dirty="0">
                <a:ln>
                  <a:noFill/>
                </a:ln>
                <a:solidFill>
                  <a:srgbClr val="404040"/>
                </a:solidFill>
                <a:effectLst/>
                <a:ea typeface="Lato" panose="020F0502020204030203" pitchFamily="34" charset="0"/>
              </a:rPr>
              <a:t> </a:t>
            </a:r>
            <a:r>
              <a:rPr kumimoji="0" lang="en-US" altLang="en-US" sz="16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file. Again, match the </a:t>
            </a:r>
            <a:r>
              <a:rPr kumimoji="0" lang="en-US" altLang="en-US" sz="1600" b="0" i="0" u="none" strike="noStrike" cap="none" normalizeH="0" baseline="0" dirty="0">
                <a:ln>
                  <a:noFill/>
                </a:ln>
                <a:solidFill>
                  <a:srgbClr val="E74C3C"/>
                </a:solidFill>
                <a:effectLst/>
                <a:latin typeface="Arial Unicode MS"/>
                <a:ea typeface="SFMono-Regular"/>
              </a:rPr>
              <a:t>maintainer</a:t>
            </a:r>
            <a:r>
              <a:rPr kumimoji="0" lang="en-US" altLang="en-US" sz="1600" b="0" i="0" u="none" strike="noStrike" cap="none" normalizeH="0" baseline="0" dirty="0">
                <a:ln>
                  <a:noFill/>
                </a:ln>
                <a:solidFill>
                  <a:srgbClr val="404040"/>
                </a:solidFill>
                <a:effectLst/>
                <a:ea typeface="Lato" panose="020F0502020204030203" pitchFamily="34" charset="0"/>
              </a:rPr>
              <a:t>,</a:t>
            </a:r>
            <a:r>
              <a:rPr kumimoji="0" lang="en-US" altLang="en-US" sz="16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 </a:t>
            </a:r>
            <a:r>
              <a:rPr kumimoji="0" lang="en-US" altLang="en-US" sz="1600" b="0" i="0" u="none" strike="noStrike" cap="none" normalizeH="0" baseline="0" dirty="0" err="1">
                <a:ln>
                  <a:noFill/>
                </a:ln>
                <a:solidFill>
                  <a:srgbClr val="E74C3C"/>
                </a:solidFill>
                <a:effectLst/>
                <a:latin typeface="Arial Unicode MS"/>
                <a:ea typeface="SFMono-Regular"/>
              </a:rPr>
              <a:t>maintainer_email</a:t>
            </a:r>
            <a:r>
              <a:rPr kumimoji="0" lang="en-US" altLang="en-US" sz="1600" b="0" i="0" u="none" strike="noStrike" cap="none" normalizeH="0" baseline="0" dirty="0">
                <a:ln>
                  <a:noFill/>
                </a:ln>
                <a:solidFill>
                  <a:srgbClr val="404040"/>
                </a:solidFill>
                <a:effectLst/>
                <a:ea typeface="Lato" panose="020F0502020204030203" pitchFamily="34" charset="0"/>
              </a:rPr>
              <a:t>,</a:t>
            </a:r>
            <a:r>
              <a:rPr kumimoji="0" lang="en-US" altLang="en-US" sz="16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E74C3C"/>
                </a:solidFill>
                <a:effectLst/>
                <a:latin typeface="Arial Unicode MS"/>
                <a:ea typeface="SFMono-Regular"/>
              </a:rPr>
              <a:t>description</a:t>
            </a:r>
            <a:r>
              <a:rPr kumimoji="0" lang="en-US" altLang="en-US" sz="1600" b="0" i="0" u="none" strike="noStrike" cap="none" normalizeH="0" baseline="0" dirty="0">
                <a:ln>
                  <a:noFill/>
                </a:ln>
                <a:solidFill>
                  <a:srgbClr val="404040"/>
                </a:solidFill>
                <a:effectLst/>
                <a:ea typeface="Lato" panose="020F0502020204030203" pitchFamily="34" charset="0"/>
              </a:rPr>
              <a:t> </a:t>
            </a:r>
            <a:r>
              <a:rPr kumimoji="0" lang="en-US" altLang="en-US" sz="16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and </a:t>
            </a:r>
            <a:r>
              <a:rPr kumimoji="0" lang="en-US" altLang="en-US" sz="1600" b="0" i="0" u="none" strike="noStrike" cap="none" normalizeH="0" baseline="0" dirty="0">
                <a:ln>
                  <a:noFill/>
                </a:ln>
                <a:solidFill>
                  <a:srgbClr val="E74C3C"/>
                </a:solidFill>
                <a:effectLst/>
                <a:latin typeface="Arial Unicode MS"/>
                <a:ea typeface="SFMono-Regular"/>
              </a:rPr>
              <a:t>license</a:t>
            </a:r>
            <a:r>
              <a:rPr kumimoji="0" lang="en-US" altLang="en-US" sz="1600" b="0" i="0" u="none" strike="noStrike" cap="none" normalizeH="0" baseline="0" dirty="0">
                <a:ln>
                  <a:noFill/>
                </a:ln>
                <a:solidFill>
                  <a:srgbClr val="404040"/>
                </a:solidFill>
                <a:effectLst/>
                <a:ea typeface="Lato" panose="020F0502020204030203" pitchFamily="34" charset="0"/>
              </a:rPr>
              <a:t> </a:t>
            </a:r>
            <a:r>
              <a:rPr kumimoji="0" lang="en-US" altLang="en-US" sz="16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fields to your </a:t>
            </a:r>
            <a:r>
              <a:rPr kumimoji="0" lang="en-US" altLang="en-US" sz="1600" b="0" i="0" u="none" strike="noStrike" cap="none" normalizeH="0" baseline="0" dirty="0">
                <a:ln>
                  <a:noFill/>
                </a:ln>
                <a:solidFill>
                  <a:srgbClr val="E74C3C"/>
                </a:solidFill>
                <a:effectLst/>
                <a:latin typeface="Arial Unicode MS"/>
                <a:ea typeface="SFMono-Regular"/>
              </a:rPr>
              <a:t>package.xml</a:t>
            </a:r>
            <a:r>
              <a:rPr kumimoji="0" lang="en-US" altLang="en-US" sz="1600" b="0" i="0" u="none" strike="noStrike" cap="none" normalizeH="0" baseline="0" dirty="0">
                <a:ln>
                  <a:noFill/>
                </a:ln>
                <a:solidFill>
                  <a:srgbClr val="404040"/>
                </a:solidFill>
                <a:effectLst/>
                <a:ea typeface="Lato" panose="020F0502020204030203" pitchFamily="34" charset="0"/>
              </a:rPr>
              <a:t>:</a:t>
            </a:r>
            <a:r>
              <a:rPr kumimoji="0" lang="en-US" altLang="en-US" sz="1600" b="0" i="0" u="none" strike="noStrike" cap="none" normalizeH="0" baseline="0" dirty="0">
                <a:ln>
                  <a:noFill/>
                </a:ln>
                <a:solidFill>
                  <a:schemeClr val="tx1"/>
                </a:solidFill>
                <a:effectLst/>
                <a:latin typeface="Arial" panose="020B0604020202020204" pitchFamily="34" charset="0"/>
              </a:rPr>
              <a:t> </a:t>
            </a:r>
          </a:p>
        </p:txBody>
      </p:sp>
      <p:pic>
        <p:nvPicPr>
          <p:cNvPr id="7" name="Picture 6">
            <a:extLst>
              <a:ext uri="{FF2B5EF4-FFF2-40B4-BE49-F238E27FC236}">
                <a16:creationId xmlns:a16="http://schemas.microsoft.com/office/drawing/2014/main" id="{6E9C9735-D29D-8563-A814-A3F05DEDDB7C}"/>
              </a:ext>
            </a:extLst>
          </p:cNvPr>
          <p:cNvPicPr>
            <a:picLocks noChangeAspect="1"/>
          </p:cNvPicPr>
          <p:nvPr/>
        </p:nvPicPr>
        <p:blipFill>
          <a:blip r:embed="rId2"/>
          <a:stretch>
            <a:fillRect/>
          </a:stretch>
        </p:blipFill>
        <p:spPr>
          <a:xfrm>
            <a:off x="1763688" y="2284578"/>
            <a:ext cx="4401164" cy="752580"/>
          </a:xfrm>
          <a:prstGeom prst="rect">
            <a:avLst/>
          </a:prstGeom>
        </p:spPr>
      </p:pic>
      <p:sp>
        <p:nvSpPr>
          <p:cNvPr id="8" name="Rectangle 2">
            <a:extLst>
              <a:ext uri="{FF2B5EF4-FFF2-40B4-BE49-F238E27FC236}">
                <a16:creationId xmlns:a16="http://schemas.microsoft.com/office/drawing/2014/main" id="{3FEBB018-7FBC-F1AA-9867-9869999BDAE8}"/>
              </a:ext>
            </a:extLst>
          </p:cNvPr>
          <p:cNvSpPr>
            <a:spLocks noChangeArrowheads="1"/>
          </p:cNvSpPr>
          <p:nvPr/>
        </p:nvSpPr>
        <p:spPr bwMode="auto">
          <a:xfrm>
            <a:off x="1256092" y="3763779"/>
            <a:ext cx="7641836"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Add the following line within the </a:t>
            </a:r>
            <a:r>
              <a:rPr kumimoji="0" lang="en-US" altLang="en-US" sz="1600" b="0" i="0" u="none" strike="noStrike" cap="none" normalizeH="0" baseline="0" dirty="0" err="1">
                <a:ln>
                  <a:noFill/>
                </a:ln>
                <a:solidFill>
                  <a:srgbClr val="E74C3C"/>
                </a:solidFill>
                <a:effectLst/>
                <a:latin typeface="Arial Unicode MS"/>
                <a:ea typeface="SFMono-Regular"/>
              </a:rPr>
              <a:t>console_scripts</a:t>
            </a:r>
            <a:r>
              <a:rPr kumimoji="0" lang="en-US" altLang="en-US" sz="1600" b="0" i="0" u="none" strike="noStrike" cap="none" normalizeH="0" baseline="0" dirty="0">
                <a:ln>
                  <a:noFill/>
                </a:ln>
                <a:solidFill>
                  <a:srgbClr val="404040"/>
                </a:solidFill>
                <a:effectLst/>
                <a:ea typeface="Lato" panose="020F0502020204030203" pitchFamily="34" charset="0"/>
              </a:rPr>
              <a:t> </a:t>
            </a:r>
            <a:r>
              <a:rPr kumimoji="0" lang="en-US" altLang="en-US" sz="16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brackets of the </a:t>
            </a:r>
            <a:r>
              <a:rPr kumimoji="0" lang="en-US" altLang="en-US" sz="1600" b="0" i="0" u="none" strike="noStrike" cap="none" normalizeH="0" baseline="0" dirty="0" err="1">
                <a:ln>
                  <a:noFill/>
                </a:ln>
                <a:solidFill>
                  <a:srgbClr val="E74C3C"/>
                </a:solidFill>
                <a:effectLst/>
                <a:latin typeface="Arial Unicode MS"/>
                <a:ea typeface="SFMono-Regular"/>
              </a:rPr>
              <a:t>entry_points</a:t>
            </a:r>
            <a:r>
              <a:rPr kumimoji="0" lang="en-US" altLang="en-US" sz="1600" b="0" i="0" u="none" strike="noStrike" cap="none" normalizeH="0" baseline="0" dirty="0">
                <a:ln>
                  <a:noFill/>
                </a:ln>
                <a:solidFill>
                  <a:srgbClr val="404040"/>
                </a:solidFill>
                <a:effectLst/>
                <a:ea typeface="Lato" panose="020F0502020204030203" pitchFamily="34" charset="0"/>
              </a:rPr>
              <a:t> </a:t>
            </a:r>
            <a:r>
              <a:rPr kumimoji="0" lang="en-US" altLang="en-US" sz="16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field:</a:t>
            </a:r>
            <a:r>
              <a:rPr kumimoji="0" lang="en-US" altLang="en-US" sz="1600" b="0" i="0" u="none" strike="noStrike" cap="none" normalizeH="0" baseline="0" dirty="0">
                <a:ln>
                  <a:noFill/>
                </a:ln>
                <a:solidFill>
                  <a:schemeClr val="tx1"/>
                </a:solidFill>
                <a:effectLst/>
                <a:latin typeface="Arial" panose="020B0604020202020204" pitchFamily="34" charset="0"/>
              </a:rPr>
              <a:t> </a:t>
            </a:r>
          </a:p>
        </p:txBody>
      </p:sp>
      <p:pic>
        <p:nvPicPr>
          <p:cNvPr id="10" name="Picture 9">
            <a:extLst>
              <a:ext uri="{FF2B5EF4-FFF2-40B4-BE49-F238E27FC236}">
                <a16:creationId xmlns:a16="http://schemas.microsoft.com/office/drawing/2014/main" id="{901404C8-8724-0703-4576-6B007BA55C44}"/>
              </a:ext>
            </a:extLst>
          </p:cNvPr>
          <p:cNvPicPr>
            <a:picLocks noChangeAspect="1"/>
          </p:cNvPicPr>
          <p:nvPr/>
        </p:nvPicPr>
        <p:blipFill>
          <a:blip r:embed="rId3"/>
          <a:stretch>
            <a:fillRect/>
          </a:stretch>
        </p:blipFill>
        <p:spPr>
          <a:xfrm>
            <a:off x="2238048" y="4509120"/>
            <a:ext cx="4667901" cy="990738"/>
          </a:xfrm>
          <a:prstGeom prst="rect">
            <a:avLst/>
          </a:prstGeom>
        </p:spPr>
      </p:pic>
    </p:spTree>
    <p:extLst>
      <p:ext uri="{BB962C8B-B14F-4D97-AF65-F5344CB8AC3E}">
        <p14:creationId xmlns:p14="http://schemas.microsoft.com/office/powerpoint/2010/main" val="3292659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FA761-B1E6-994D-0274-07308E52D301}"/>
              </a:ext>
            </a:extLst>
          </p:cNvPr>
          <p:cNvSpPr>
            <a:spLocks noGrp="1"/>
          </p:cNvSpPr>
          <p:nvPr>
            <p:ph type="title"/>
          </p:nvPr>
        </p:nvSpPr>
        <p:spPr/>
        <p:txBody>
          <a:bodyPr/>
          <a:lstStyle/>
          <a:p>
            <a:r>
              <a:rPr lang="en-US" sz="2400" b="1" i="0" dirty="0">
                <a:effectLst/>
                <a:latin typeface="Roboto Slab"/>
              </a:rPr>
              <a:t>Writing a simple publisher and subscriber</a:t>
            </a:r>
            <a:endParaRPr lang="en-US" sz="2400" dirty="0"/>
          </a:p>
        </p:txBody>
      </p:sp>
      <p:sp>
        <p:nvSpPr>
          <p:cNvPr id="3" name="Content Placeholder 2">
            <a:extLst>
              <a:ext uri="{FF2B5EF4-FFF2-40B4-BE49-F238E27FC236}">
                <a16:creationId xmlns:a16="http://schemas.microsoft.com/office/drawing/2014/main" id="{C267B910-BB09-6661-75AE-2C14B443DCAD}"/>
              </a:ext>
            </a:extLst>
          </p:cNvPr>
          <p:cNvSpPr>
            <a:spLocks noGrp="1"/>
          </p:cNvSpPr>
          <p:nvPr>
            <p:ph idx="1"/>
          </p:nvPr>
        </p:nvSpPr>
        <p:spPr/>
        <p:txBody>
          <a:bodyPr/>
          <a:lstStyle/>
          <a:p>
            <a:r>
              <a:rPr lang="en-US" dirty="0"/>
              <a:t>Step 3: Write subscriber node	</a:t>
            </a:r>
          </a:p>
          <a:p>
            <a:pPr lvl="1"/>
            <a:r>
              <a:rPr kumimoji="0" lang="en-US" altLang="en-US" sz="20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Return to </a:t>
            </a:r>
            <a:r>
              <a:rPr kumimoji="0" lang="en-US" altLang="en-US" sz="2000" b="0" i="0" u="none" strike="noStrike" cap="none" normalizeH="0" baseline="0" dirty="0">
                <a:ln>
                  <a:noFill/>
                </a:ln>
                <a:solidFill>
                  <a:srgbClr val="E74C3C"/>
                </a:solidFill>
                <a:effectLst/>
                <a:latin typeface="Arial Unicode MS"/>
                <a:ea typeface="SFMono-Regular"/>
              </a:rPr>
              <a:t>ros2_ws/</a:t>
            </a:r>
            <a:r>
              <a:rPr kumimoji="0" lang="en-US" altLang="en-US" sz="2000" b="0" i="0" u="none" strike="noStrike" cap="none" normalizeH="0" baseline="0" dirty="0" err="1">
                <a:ln>
                  <a:noFill/>
                </a:ln>
                <a:solidFill>
                  <a:srgbClr val="E74C3C"/>
                </a:solidFill>
                <a:effectLst/>
                <a:latin typeface="Arial Unicode MS"/>
                <a:ea typeface="SFMono-Regular"/>
              </a:rPr>
              <a:t>src</a:t>
            </a:r>
            <a:r>
              <a:rPr kumimoji="0" lang="en-US" altLang="en-US" sz="2000" b="0" i="0" u="none" strike="noStrike" cap="none" normalizeH="0" baseline="0" dirty="0">
                <a:ln>
                  <a:noFill/>
                </a:ln>
                <a:solidFill>
                  <a:srgbClr val="E74C3C"/>
                </a:solidFill>
                <a:effectLst/>
                <a:latin typeface="Arial Unicode MS"/>
                <a:ea typeface="SFMono-Regular"/>
              </a:rPr>
              <a:t>/</a:t>
            </a:r>
            <a:r>
              <a:rPr kumimoji="0" lang="en-US" altLang="en-US" sz="2000" b="0" i="0" u="none" strike="noStrike" cap="none" normalizeH="0" baseline="0" dirty="0" err="1">
                <a:ln>
                  <a:noFill/>
                </a:ln>
                <a:solidFill>
                  <a:srgbClr val="E74C3C"/>
                </a:solidFill>
                <a:effectLst/>
                <a:latin typeface="Arial Unicode MS"/>
                <a:ea typeface="SFMono-Regular"/>
              </a:rPr>
              <a:t>py_pubsub</a:t>
            </a:r>
            <a:r>
              <a:rPr kumimoji="0" lang="en-US" altLang="en-US" sz="2000" b="0" i="0" u="none" strike="noStrike" cap="none" normalizeH="0" baseline="0" dirty="0">
                <a:ln>
                  <a:noFill/>
                </a:ln>
                <a:solidFill>
                  <a:srgbClr val="E74C3C"/>
                </a:solidFill>
                <a:effectLst/>
                <a:latin typeface="Arial Unicode MS"/>
                <a:ea typeface="SFMono-Regular"/>
              </a:rPr>
              <a:t>/</a:t>
            </a:r>
            <a:r>
              <a:rPr kumimoji="0" lang="en-US" altLang="en-US" sz="2000" b="0" i="0" u="none" strike="noStrike" cap="none" normalizeH="0" baseline="0" dirty="0" err="1">
                <a:ln>
                  <a:noFill/>
                </a:ln>
                <a:solidFill>
                  <a:srgbClr val="E74C3C"/>
                </a:solidFill>
                <a:effectLst/>
                <a:latin typeface="Arial Unicode MS"/>
                <a:ea typeface="SFMono-Regular"/>
              </a:rPr>
              <a:t>py_pubsub</a:t>
            </a:r>
            <a:r>
              <a:rPr kumimoji="0" lang="en-US" altLang="en-US" sz="2000" b="0" i="0" u="none" strike="noStrike" cap="none" normalizeH="0" baseline="0" dirty="0">
                <a:ln>
                  <a:noFill/>
                </a:ln>
                <a:solidFill>
                  <a:srgbClr val="404040"/>
                </a:solidFill>
                <a:effectLst/>
                <a:ea typeface="Lato" panose="020F0502020204030203" pitchFamily="34" charset="0"/>
              </a:rPr>
              <a:t> </a:t>
            </a:r>
            <a:r>
              <a:rPr kumimoji="0" lang="en-US" altLang="en-US" sz="20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to create the next node. Enter the following code in your terminal:</a:t>
            </a:r>
            <a:r>
              <a:rPr kumimoji="0" lang="en-US" altLang="en-US" sz="2000" b="0" i="0" u="none" strike="noStrike" cap="none" normalizeH="0" baseline="0" dirty="0">
                <a:ln>
                  <a:noFill/>
                </a:ln>
                <a:solidFill>
                  <a:schemeClr val="tx1"/>
                </a:solidFill>
                <a:effectLst/>
                <a:latin typeface="Arial" panose="020B0604020202020204" pitchFamily="34" charset="0"/>
              </a:rPr>
              <a:t> </a:t>
            </a:r>
          </a:p>
          <a:p>
            <a:pPr lvl="2"/>
            <a:r>
              <a:rPr lang="da-DK" sz="800" dirty="0"/>
              <a:t>wget </a:t>
            </a:r>
            <a:r>
              <a:rPr lang="da-DK" sz="800" dirty="0">
                <a:hlinkClick r:id="rId2"/>
              </a:rPr>
              <a:t>https://raw.githubusercontent.com/ros2/examples/rolling/rclpy/topics/minimal_subscriber/examples_rclpy_minimal_subscriber/subscriber_member_function.py</a:t>
            </a:r>
            <a:endParaRPr lang="en-US" sz="800" dirty="0"/>
          </a:p>
        </p:txBody>
      </p:sp>
      <p:sp>
        <p:nvSpPr>
          <p:cNvPr id="4" name="Slide Number Placeholder 3">
            <a:extLst>
              <a:ext uri="{FF2B5EF4-FFF2-40B4-BE49-F238E27FC236}">
                <a16:creationId xmlns:a16="http://schemas.microsoft.com/office/drawing/2014/main" id="{892B8C11-37AA-DDC4-F731-5685E8F5D5F8}"/>
              </a:ext>
            </a:extLst>
          </p:cNvPr>
          <p:cNvSpPr>
            <a:spLocks noGrp="1"/>
          </p:cNvSpPr>
          <p:nvPr>
            <p:ph type="sldNum" sz="quarter" idx="12"/>
          </p:nvPr>
        </p:nvSpPr>
        <p:spPr/>
        <p:txBody>
          <a:bodyPr/>
          <a:lstStyle/>
          <a:p>
            <a:pPr>
              <a:defRPr/>
            </a:pPr>
            <a:fld id="{CA4AC7C1-D12F-41DB-AB4A-A9F0A9959DA2}" type="slidenum">
              <a:rPr lang="ko-KR" altLang="en-US" smtClean="0"/>
              <a:pPr>
                <a:defRPr/>
              </a:pPr>
              <a:t>28</a:t>
            </a:fld>
            <a:endParaRPr lang="ko-KR" altLang="en-US"/>
          </a:p>
        </p:txBody>
      </p:sp>
      <p:pic>
        <p:nvPicPr>
          <p:cNvPr id="7" name="Picture 6">
            <a:extLst>
              <a:ext uri="{FF2B5EF4-FFF2-40B4-BE49-F238E27FC236}">
                <a16:creationId xmlns:a16="http://schemas.microsoft.com/office/drawing/2014/main" id="{16A5AD66-8879-EABF-5BC0-9C1D784E7DFD}"/>
              </a:ext>
            </a:extLst>
          </p:cNvPr>
          <p:cNvPicPr>
            <a:picLocks noChangeAspect="1"/>
          </p:cNvPicPr>
          <p:nvPr/>
        </p:nvPicPr>
        <p:blipFill>
          <a:blip r:embed="rId3"/>
          <a:stretch>
            <a:fillRect/>
          </a:stretch>
        </p:blipFill>
        <p:spPr>
          <a:xfrm>
            <a:off x="2699793" y="2420888"/>
            <a:ext cx="3029966" cy="3865612"/>
          </a:xfrm>
          <a:prstGeom prst="rect">
            <a:avLst/>
          </a:prstGeom>
        </p:spPr>
      </p:pic>
    </p:spTree>
    <p:extLst>
      <p:ext uri="{BB962C8B-B14F-4D97-AF65-F5344CB8AC3E}">
        <p14:creationId xmlns:p14="http://schemas.microsoft.com/office/powerpoint/2010/main" val="4290568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69E1F-D1A2-145D-9DD6-03B0A69FC466}"/>
              </a:ext>
            </a:extLst>
          </p:cNvPr>
          <p:cNvSpPr>
            <a:spLocks noGrp="1"/>
          </p:cNvSpPr>
          <p:nvPr>
            <p:ph type="title"/>
          </p:nvPr>
        </p:nvSpPr>
        <p:spPr/>
        <p:txBody>
          <a:bodyPr/>
          <a:lstStyle/>
          <a:p>
            <a:r>
              <a:rPr lang="en-US" sz="2400" b="1" i="0" dirty="0">
                <a:effectLst/>
                <a:latin typeface="Roboto Slab"/>
              </a:rPr>
              <a:t>Writing a simple publisher and subscriber</a:t>
            </a:r>
            <a:endParaRPr lang="en-US" sz="2400" dirty="0"/>
          </a:p>
        </p:txBody>
      </p:sp>
      <p:sp>
        <p:nvSpPr>
          <p:cNvPr id="3" name="Content Placeholder 2">
            <a:extLst>
              <a:ext uri="{FF2B5EF4-FFF2-40B4-BE49-F238E27FC236}">
                <a16:creationId xmlns:a16="http://schemas.microsoft.com/office/drawing/2014/main" id="{B5D9A860-7899-B78E-7700-4A8B81B75954}"/>
              </a:ext>
            </a:extLst>
          </p:cNvPr>
          <p:cNvSpPr>
            <a:spLocks noGrp="1"/>
          </p:cNvSpPr>
          <p:nvPr>
            <p:ph idx="1"/>
          </p:nvPr>
        </p:nvSpPr>
        <p:spPr/>
        <p:txBody>
          <a:bodyPr/>
          <a:lstStyle/>
          <a:p>
            <a:pPr algn="l"/>
            <a:r>
              <a:rPr lang="en-US" i="0" dirty="0">
                <a:effectLst/>
                <a:latin typeface="Roboto Slab"/>
              </a:rPr>
              <a:t>3.2 Add an entry point</a:t>
            </a:r>
          </a:p>
          <a:p>
            <a:pPr lvl="1"/>
            <a:r>
              <a:rPr kumimoji="0" lang="en-US" altLang="en-US" sz="20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Reopen </a:t>
            </a:r>
            <a:r>
              <a:rPr kumimoji="0" lang="en-US" altLang="en-US" sz="2000" b="0" i="0" u="none" strike="noStrike" cap="none" normalizeH="0" baseline="0" dirty="0">
                <a:ln>
                  <a:noFill/>
                </a:ln>
                <a:solidFill>
                  <a:srgbClr val="E74C3C"/>
                </a:solidFill>
                <a:effectLst/>
                <a:latin typeface="Arial Unicode MS"/>
                <a:ea typeface="SFMono-Regular"/>
              </a:rPr>
              <a:t>setup.py</a:t>
            </a:r>
            <a:r>
              <a:rPr kumimoji="0" lang="en-US" altLang="en-US" sz="2000" b="0" i="0" u="none" strike="noStrike" cap="none" normalizeH="0" baseline="0" dirty="0">
                <a:ln>
                  <a:noFill/>
                </a:ln>
                <a:solidFill>
                  <a:srgbClr val="404040"/>
                </a:solidFill>
                <a:effectLst/>
                <a:ea typeface="Lato" panose="020F0502020204030203" pitchFamily="34" charset="0"/>
              </a:rPr>
              <a:t> </a:t>
            </a:r>
            <a:r>
              <a:rPr kumimoji="0" lang="en-US" altLang="en-US" sz="20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and add the entry point for the subscriber node below the publisher’s entry point. The </a:t>
            </a:r>
            <a:r>
              <a:rPr kumimoji="0" lang="en-US" altLang="en-US" sz="2000" b="0" i="0" u="none" strike="noStrike" cap="none" normalizeH="0" baseline="0" dirty="0" err="1">
                <a:ln>
                  <a:noFill/>
                </a:ln>
                <a:solidFill>
                  <a:srgbClr val="E74C3C"/>
                </a:solidFill>
                <a:effectLst/>
                <a:latin typeface="Arial Unicode MS"/>
                <a:ea typeface="SFMono-Regular"/>
              </a:rPr>
              <a:t>entry_points</a:t>
            </a:r>
            <a:r>
              <a:rPr kumimoji="0" lang="en-US" altLang="en-US" sz="2000" b="0" i="0" u="none" strike="noStrike" cap="none" normalizeH="0" baseline="0" dirty="0">
                <a:ln>
                  <a:noFill/>
                </a:ln>
                <a:solidFill>
                  <a:srgbClr val="404040"/>
                </a:solidFill>
                <a:effectLst/>
                <a:ea typeface="Lato" panose="020F0502020204030203" pitchFamily="34" charset="0"/>
              </a:rPr>
              <a:t> </a:t>
            </a:r>
            <a:r>
              <a:rPr kumimoji="0" lang="en-US" altLang="en-US" sz="20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field should   now look like this:</a:t>
            </a:r>
            <a:r>
              <a:rPr kumimoji="0" lang="en-US" altLang="en-US" sz="2000" b="0" i="0" u="none" strike="noStrike" cap="none" normalizeH="0" baseline="0" dirty="0">
                <a:ln>
                  <a:noFill/>
                </a:ln>
                <a:solidFill>
                  <a:schemeClr val="tx1"/>
                </a:solidFill>
                <a:effectLst/>
                <a:latin typeface="Arial" panose="020B0604020202020204" pitchFamily="34" charset="0"/>
              </a:rPr>
              <a:t> </a:t>
            </a:r>
          </a:p>
          <a:p>
            <a:pPr lvl="1"/>
            <a:endParaRPr lang="en-US" altLang="en-US" dirty="0">
              <a:latin typeface="Arial" panose="020B0604020202020204" pitchFamily="34" charset="0"/>
            </a:endParaRPr>
          </a:p>
          <a:p>
            <a:pPr lvl="1"/>
            <a:endParaRPr kumimoji="0" lang="en-US" altLang="en-US" sz="2000" b="0" i="0" u="none" strike="noStrike" cap="none" normalizeH="0" baseline="0" dirty="0">
              <a:ln>
                <a:noFill/>
              </a:ln>
              <a:solidFill>
                <a:schemeClr val="tx1"/>
              </a:solidFill>
              <a:effectLst/>
              <a:latin typeface="Arial" panose="020B0604020202020204" pitchFamily="34" charset="0"/>
            </a:endParaRPr>
          </a:p>
          <a:p>
            <a:pPr lvl="1"/>
            <a:endParaRPr lang="en-US" altLang="en-US" dirty="0">
              <a:latin typeface="Arial" panose="020B0604020202020204" pitchFamily="34" charset="0"/>
            </a:endParaRPr>
          </a:p>
          <a:p>
            <a:pPr lvl="1"/>
            <a:endParaRPr kumimoji="0" lang="en-US" altLang="en-US" sz="2000" b="0" i="0" u="none" strike="noStrike" cap="none" normalizeH="0" baseline="0" dirty="0">
              <a:ln>
                <a:noFill/>
              </a:ln>
              <a:solidFill>
                <a:schemeClr val="tx1"/>
              </a:solidFill>
              <a:effectLst/>
              <a:latin typeface="Arial" panose="020B0604020202020204" pitchFamily="34" charset="0"/>
            </a:endParaRPr>
          </a:p>
          <a:p>
            <a:r>
              <a:rPr kumimoji="0" lang="en-US" altLang="en-US" b="0" i="0" u="none" strike="noStrike" cap="none" normalizeH="0" baseline="0" dirty="0">
                <a:ln>
                  <a:noFill/>
                </a:ln>
                <a:effectLst/>
                <a:latin typeface="Arial" panose="020B0604020202020204" pitchFamily="34" charset="0"/>
              </a:rPr>
              <a:t>Step 4: Build and run</a:t>
            </a:r>
          </a:p>
          <a:p>
            <a:pPr lvl="1"/>
            <a:r>
              <a:rPr lang="en-US" altLang="en-US" dirty="0">
                <a:latin typeface="Arial" panose="020B0604020202020204" pitchFamily="34" charset="0"/>
              </a:rPr>
              <a:t>1: </a:t>
            </a:r>
            <a:r>
              <a:rPr lang="en-US" altLang="en-US" dirty="0" err="1">
                <a:latin typeface="Arial" panose="020B0604020202020204" pitchFamily="34" charset="0"/>
              </a:rPr>
              <a:t>rosdep</a:t>
            </a:r>
            <a:r>
              <a:rPr lang="en-US" altLang="en-US" dirty="0">
                <a:latin typeface="Arial" panose="020B0604020202020204" pitchFamily="34" charset="0"/>
              </a:rPr>
              <a:t> install -</a:t>
            </a:r>
            <a:r>
              <a:rPr lang="en-US" altLang="en-US" dirty="0" err="1">
                <a:latin typeface="Arial" panose="020B0604020202020204" pitchFamily="34" charset="0"/>
              </a:rPr>
              <a:t>i</a:t>
            </a:r>
            <a:r>
              <a:rPr lang="en-US" altLang="en-US" dirty="0">
                <a:latin typeface="Arial" panose="020B0604020202020204" pitchFamily="34" charset="0"/>
              </a:rPr>
              <a:t> --from-path </a:t>
            </a:r>
            <a:r>
              <a:rPr lang="en-US" altLang="en-US" dirty="0" err="1">
                <a:latin typeface="Arial" panose="020B0604020202020204" pitchFamily="34" charset="0"/>
              </a:rPr>
              <a:t>src</a:t>
            </a:r>
            <a:r>
              <a:rPr lang="en-US" altLang="en-US" dirty="0">
                <a:latin typeface="Arial" panose="020B0604020202020204" pitchFamily="34" charset="0"/>
              </a:rPr>
              <a:t> --</a:t>
            </a:r>
            <a:r>
              <a:rPr lang="en-US" altLang="en-US" dirty="0" err="1">
                <a:latin typeface="Arial" panose="020B0604020202020204" pitchFamily="34" charset="0"/>
              </a:rPr>
              <a:t>rosdistro</a:t>
            </a:r>
            <a:r>
              <a:rPr lang="en-US" altLang="en-US" dirty="0">
                <a:latin typeface="Arial" panose="020B0604020202020204" pitchFamily="34" charset="0"/>
              </a:rPr>
              <a:t> rolling –y</a:t>
            </a:r>
          </a:p>
          <a:p>
            <a:pPr lvl="1"/>
            <a:r>
              <a:rPr kumimoji="0" lang="en-US" altLang="en-US" b="0" i="0" u="none" strike="noStrike" cap="none" normalizeH="0" baseline="0" dirty="0">
                <a:ln>
                  <a:noFill/>
                </a:ln>
                <a:solidFill>
                  <a:schemeClr val="tx1"/>
                </a:solidFill>
                <a:effectLst/>
                <a:latin typeface="Arial" panose="020B0604020202020204" pitchFamily="34" charset="0"/>
              </a:rPr>
              <a:t>2: </a:t>
            </a:r>
            <a:r>
              <a:rPr kumimoji="0" lang="en-US" altLang="en-US" b="0" i="0" u="none" strike="noStrike" cap="none" normalizeH="0" baseline="0" dirty="0" err="1">
                <a:ln>
                  <a:noFill/>
                </a:ln>
                <a:solidFill>
                  <a:schemeClr val="tx1"/>
                </a:solidFill>
                <a:effectLst/>
                <a:latin typeface="Arial" panose="020B0604020202020204" pitchFamily="34" charset="0"/>
              </a:rPr>
              <a:t>colcon</a:t>
            </a:r>
            <a:r>
              <a:rPr kumimoji="0" lang="en-US" altLang="en-US" b="0" i="0" u="none" strike="noStrike" cap="none" normalizeH="0" baseline="0" dirty="0">
                <a:ln>
                  <a:noFill/>
                </a:ln>
                <a:solidFill>
                  <a:schemeClr val="tx1"/>
                </a:solidFill>
                <a:effectLst/>
                <a:latin typeface="Arial" panose="020B0604020202020204" pitchFamily="34" charset="0"/>
              </a:rPr>
              <a:t> build --packages-select </a:t>
            </a:r>
            <a:r>
              <a:rPr kumimoji="0" lang="en-US" altLang="en-US" b="0" i="0" u="none" strike="noStrike" cap="none" normalizeH="0" baseline="0" dirty="0" err="1">
                <a:ln>
                  <a:noFill/>
                </a:ln>
                <a:solidFill>
                  <a:schemeClr val="tx1"/>
                </a:solidFill>
                <a:effectLst/>
                <a:latin typeface="Arial" panose="020B0604020202020204" pitchFamily="34" charset="0"/>
              </a:rPr>
              <a:t>py_pubsub</a:t>
            </a:r>
            <a:endParaRPr kumimoji="0" lang="en-US" altLang="en-US" b="0" i="0" u="none" strike="noStrike" cap="none" normalizeH="0" baseline="0" dirty="0">
              <a:ln>
                <a:noFill/>
              </a:ln>
              <a:solidFill>
                <a:schemeClr val="tx1"/>
              </a:solidFill>
              <a:effectLst/>
              <a:latin typeface="Arial" panose="020B0604020202020204" pitchFamily="34" charset="0"/>
            </a:endParaRPr>
          </a:p>
          <a:p>
            <a:pPr lvl="1"/>
            <a:r>
              <a:rPr lang="en-US" altLang="en-US" dirty="0">
                <a:latin typeface="Arial" panose="020B0604020202020204" pitchFamily="34" charset="0"/>
              </a:rPr>
              <a:t>3: . install/</a:t>
            </a:r>
            <a:r>
              <a:rPr lang="en-US" altLang="en-US" dirty="0" err="1">
                <a:latin typeface="Arial" panose="020B0604020202020204" pitchFamily="34" charset="0"/>
              </a:rPr>
              <a:t>setup.bash</a:t>
            </a:r>
            <a:endParaRPr lang="en-US" altLang="en-US" dirty="0">
              <a:latin typeface="Arial" panose="020B0604020202020204" pitchFamily="34" charset="0"/>
            </a:endParaRPr>
          </a:p>
          <a:p>
            <a:pPr lvl="1"/>
            <a:r>
              <a:rPr kumimoji="0" lang="en-US" altLang="en-US" b="0" i="0" u="none" strike="noStrike" cap="none" normalizeH="0" baseline="0" dirty="0">
                <a:ln>
                  <a:noFill/>
                </a:ln>
                <a:solidFill>
                  <a:schemeClr val="tx1"/>
                </a:solidFill>
                <a:effectLst/>
                <a:latin typeface="Arial" panose="020B0604020202020204" pitchFamily="34" charset="0"/>
              </a:rPr>
              <a:t>4: ros2 run </a:t>
            </a:r>
            <a:r>
              <a:rPr kumimoji="0" lang="en-US" altLang="en-US" b="0" i="0" u="none" strike="noStrike" cap="none" normalizeH="0" baseline="0" dirty="0" err="1">
                <a:ln>
                  <a:noFill/>
                </a:ln>
                <a:solidFill>
                  <a:schemeClr val="tx1"/>
                </a:solidFill>
                <a:effectLst/>
                <a:latin typeface="Arial" panose="020B0604020202020204" pitchFamily="34" charset="0"/>
              </a:rPr>
              <a:t>py_pubsub</a:t>
            </a:r>
            <a:r>
              <a:rPr kumimoji="0" lang="en-US" altLang="en-US" b="0" i="0" u="none" strike="noStrike" cap="none" normalizeH="0" baseline="0" dirty="0">
                <a:ln>
                  <a:noFill/>
                </a:ln>
                <a:solidFill>
                  <a:schemeClr val="tx1"/>
                </a:solidFill>
                <a:effectLst/>
                <a:latin typeface="Arial" panose="020B0604020202020204" pitchFamily="34" charset="0"/>
              </a:rPr>
              <a:t> talker</a:t>
            </a:r>
          </a:p>
          <a:p>
            <a:pPr lvl="1"/>
            <a:r>
              <a:rPr lang="en-US" altLang="en-US" dirty="0">
                <a:latin typeface="Arial" panose="020B0604020202020204" pitchFamily="34" charset="0"/>
              </a:rPr>
              <a:t>5: ros2 run </a:t>
            </a:r>
            <a:r>
              <a:rPr lang="en-US" altLang="en-US" dirty="0" err="1">
                <a:latin typeface="Arial" panose="020B0604020202020204" pitchFamily="34" charset="0"/>
              </a:rPr>
              <a:t>py_pubsub</a:t>
            </a:r>
            <a:r>
              <a:rPr lang="en-US" altLang="en-US" dirty="0">
                <a:latin typeface="Arial" panose="020B0604020202020204" pitchFamily="34" charset="0"/>
              </a:rPr>
              <a:t> listener</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lvl="1" indent="0">
              <a:buNone/>
            </a:pPr>
            <a:r>
              <a:rPr lang="en-US" dirty="0"/>
              <a:t>	</a:t>
            </a:r>
            <a:br>
              <a:rPr lang="en-US" dirty="0"/>
            </a:br>
            <a:endParaRPr lang="en-US" dirty="0"/>
          </a:p>
        </p:txBody>
      </p:sp>
      <p:sp>
        <p:nvSpPr>
          <p:cNvPr id="4" name="Slide Number Placeholder 3">
            <a:extLst>
              <a:ext uri="{FF2B5EF4-FFF2-40B4-BE49-F238E27FC236}">
                <a16:creationId xmlns:a16="http://schemas.microsoft.com/office/drawing/2014/main" id="{30B91691-6BEC-8685-DCBB-776FD8D8B121}"/>
              </a:ext>
            </a:extLst>
          </p:cNvPr>
          <p:cNvSpPr>
            <a:spLocks noGrp="1"/>
          </p:cNvSpPr>
          <p:nvPr>
            <p:ph type="sldNum" sz="quarter" idx="12"/>
          </p:nvPr>
        </p:nvSpPr>
        <p:spPr/>
        <p:txBody>
          <a:bodyPr/>
          <a:lstStyle/>
          <a:p>
            <a:pPr>
              <a:defRPr/>
            </a:pPr>
            <a:fld id="{CA4AC7C1-D12F-41DB-AB4A-A9F0A9959DA2}" type="slidenum">
              <a:rPr lang="ko-KR" altLang="en-US" smtClean="0"/>
              <a:pPr>
                <a:defRPr/>
              </a:pPr>
              <a:t>29</a:t>
            </a:fld>
            <a:endParaRPr lang="ko-KR" altLang="en-US"/>
          </a:p>
        </p:txBody>
      </p:sp>
      <p:pic>
        <p:nvPicPr>
          <p:cNvPr id="7" name="Picture 6">
            <a:extLst>
              <a:ext uri="{FF2B5EF4-FFF2-40B4-BE49-F238E27FC236}">
                <a16:creationId xmlns:a16="http://schemas.microsoft.com/office/drawing/2014/main" id="{C175329A-660C-1DC2-B609-053701129B0D}"/>
              </a:ext>
            </a:extLst>
          </p:cNvPr>
          <p:cNvPicPr>
            <a:picLocks noChangeAspect="1"/>
          </p:cNvPicPr>
          <p:nvPr/>
        </p:nvPicPr>
        <p:blipFill>
          <a:blip r:embed="rId2"/>
          <a:stretch>
            <a:fillRect/>
          </a:stretch>
        </p:blipFill>
        <p:spPr>
          <a:xfrm>
            <a:off x="2483768" y="2564904"/>
            <a:ext cx="4715533" cy="1028844"/>
          </a:xfrm>
          <a:prstGeom prst="rect">
            <a:avLst/>
          </a:prstGeom>
        </p:spPr>
      </p:pic>
    </p:spTree>
    <p:extLst>
      <p:ext uri="{BB962C8B-B14F-4D97-AF65-F5344CB8AC3E}">
        <p14:creationId xmlns:p14="http://schemas.microsoft.com/office/powerpoint/2010/main" val="797304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18B93E-4885-EC91-0EC5-E938B4A9C85B}"/>
              </a:ext>
            </a:extLst>
          </p:cNvPr>
          <p:cNvSpPr>
            <a:spLocks noGrp="1"/>
          </p:cNvSpPr>
          <p:nvPr>
            <p:ph type="sldNum" sz="quarter" idx="12"/>
          </p:nvPr>
        </p:nvSpPr>
        <p:spPr/>
        <p:txBody>
          <a:bodyPr/>
          <a:lstStyle/>
          <a:p>
            <a:pPr>
              <a:defRPr/>
            </a:pPr>
            <a:fld id="{CA4AC7C1-D12F-41DB-AB4A-A9F0A9959DA2}" type="slidenum">
              <a:rPr lang="ko-KR" altLang="en-US" smtClean="0"/>
              <a:pPr>
                <a:defRPr/>
              </a:pPr>
              <a:t>3</a:t>
            </a:fld>
            <a:endParaRPr lang="ko-KR" altLang="en-US"/>
          </a:p>
        </p:txBody>
      </p:sp>
      <p:sp>
        <p:nvSpPr>
          <p:cNvPr id="6" name="Title 5">
            <a:extLst>
              <a:ext uri="{FF2B5EF4-FFF2-40B4-BE49-F238E27FC236}">
                <a16:creationId xmlns:a16="http://schemas.microsoft.com/office/drawing/2014/main" id="{83B818E5-EE7F-3476-BA60-68431C5C9950}"/>
              </a:ext>
            </a:extLst>
          </p:cNvPr>
          <p:cNvSpPr>
            <a:spLocks noGrp="1"/>
          </p:cNvSpPr>
          <p:nvPr>
            <p:ph type="title"/>
          </p:nvPr>
        </p:nvSpPr>
        <p:spPr>
          <a:xfrm>
            <a:off x="251520" y="332656"/>
            <a:ext cx="8229600" cy="607144"/>
          </a:xfrm>
        </p:spPr>
        <p:txBody>
          <a:bodyPr/>
          <a:lstStyle/>
          <a:p>
            <a:br>
              <a:rPr kumimoji="0" lang="en-US" altLang="en-US" b="1" i="0" u="none" strike="noStrike" cap="none" normalizeH="0" baseline="0" dirty="0">
                <a:ln>
                  <a:noFill/>
                </a:ln>
                <a:solidFill>
                  <a:srgbClr val="404040"/>
                </a:solidFill>
                <a:effectLst/>
                <a:latin typeface="Arial" panose="020B0604020202020204" pitchFamily="34" charset="0"/>
                <a:ea typeface="Roboto Slab"/>
              </a:rPr>
            </a:br>
            <a:r>
              <a:rPr kumimoji="0" lang="en-US" altLang="en-US" b="1" i="0" u="none" strike="noStrike" cap="none" normalizeH="0" baseline="0" dirty="0">
                <a:ln>
                  <a:noFill/>
                </a:ln>
                <a:solidFill>
                  <a:srgbClr val="404040"/>
                </a:solidFill>
                <a:effectLst/>
                <a:latin typeface="Arial" panose="020B0604020202020204" pitchFamily="34" charset="0"/>
                <a:ea typeface="Roboto Slab"/>
              </a:rPr>
              <a:t>Using </a:t>
            </a:r>
            <a:r>
              <a:rPr kumimoji="0" lang="en-US" altLang="en-US" b="1" i="0" u="none" strike="noStrike" cap="none" normalizeH="0" baseline="0" dirty="0">
                <a:ln>
                  <a:noFill/>
                </a:ln>
                <a:solidFill>
                  <a:srgbClr val="E74C3C"/>
                </a:solidFill>
                <a:effectLst/>
                <a:latin typeface="Arial Unicode MS"/>
                <a:ea typeface="SFMono-Regular"/>
              </a:rPr>
              <a:t>turtlesim</a:t>
            </a:r>
            <a:r>
              <a:rPr kumimoji="0" lang="en-US" altLang="en-US" b="1" i="0" u="none" strike="noStrike" cap="none" normalizeH="0" baseline="0" dirty="0">
                <a:ln>
                  <a:noFill/>
                </a:ln>
                <a:solidFill>
                  <a:srgbClr val="404040"/>
                </a:solidFill>
                <a:effectLst/>
                <a:ea typeface="Roboto Slab"/>
              </a:rPr>
              <a:t> </a:t>
            </a:r>
            <a:br>
              <a:rPr kumimoji="0" lang="en-US" altLang="en-US" b="1" i="0" u="none" strike="noStrike" cap="none" normalizeH="0" baseline="0" dirty="0">
                <a:ln>
                  <a:noFill/>
                </a:ln>
                <a:solidFill>
                  <a:srgbClr val="404040"/>
                </a:solidFill>
                <a:effectLst/>
                <a:ea typeface="Roboto Slab"/>
              </a:rPr>
            </a:br>
            <a:endParaRPr lang="en-US" dirty="0"/>
          </a:p>
        </p:txBody>
      </p:sp>
      <p:sp>
        <p:nvSpPr>
          <p:cNvPr id="8" name="TextBox 7">
            <a:extLst>
              <a:ext uri="{FF2B5EF4-FFF2-40B4-BE49-F238E27FC236}">
                <a16:creationId xmlns:a16="http://schemas.microsoft.com/office/drawing/2014/main" id="{912CABDF-E6BC-B327-66B6-592EB6658647}"/>
              </a:ext>
            </a:extLst>
          </p:cNvPr>
          <p:cNvSpPr txBox="1"/>
          <p:nvPr/>
        </p:nvSpPr>
        <p:spPr>
          <a:xfrm>
            <a:off x="442567" y="1290687"/>
            <a:ext cx="8424936" cy="923330"/>
          </a:xfrm>
          <a:prstGeom prst="rect">
            <a:avLst/>
          </a:prstGeom>
          <a:noFill/>
        </p:spPr>
        <p:txBody>
          <a:bodyPr wrap="square">
            <a:spAutoFit/>
          </a:bodyPr>
          <a:lstStyle/>
          <a:p>
            <a:r>
              <a:rPr lang="en-US" b="1" i="0" dirty="0">
                <a:solidFill>
                  <a:srgbClr val="E74C3C"/>
                </a:solidFill>
                <a:effectLst/>
                <a:latin typeface="Lato" panose="020F0502020204030203" pitchFamily="34" charset="0"/>
              </a:rPr>
              <a:t>Turtlesim</a:t>
            </a:r>
            <a:r>
              <a:rPr lang="en-US" b="0" i="0" dirty="0">
                <a:solidFill>
                  <a:srgbClr val="404040"/>
                </a:solidFill>
                <a:effectLst/>
                <a:latin typeface="Lato" panose="020F0502020204030203" pitchFamily="34" charset="0"/>
              </a:rPr>
              <a:t> is a lightweight simulator for learning ROS 2. It illustrates what ROS 2 does at the most basic level, to give you an idea of what you will do with a real robot or robot simulation later on.</a:t>
            </a:r>
            <a:endParaRPr lang="en-US" dirty="0"/>
          </a:p>
        </p:txBody>
      </p:sp>
      <p:pic>
        <p:nvPicPr>
          <p:cNvPr id="10" name="Picture 9">
            <a:extLst>
              <a:ext uri="{FF2B5EF4-FFF2-40B4-BE49-F238E27FC236}">
                <a16:creationId xmlns:a16="http://schemas.microsoft.com/office/drawing/2014/main" id="{86BA498E-9127-8C2B-AAD7-CF18FFFEEAB0}"/>
              </a:ext>
            </a:extLst>
          </p:cNvPr>
          <p:cNvPicPr>
            <a:picLocks noChangeAspect="1"/>
          </p:cNvPicPr>
          <p:nvPr/>
        </p:nvPicPr>
        <p:blipFill>
          <a:blip r:embed="rId2"/>
          <a:stretch>
            <a:fillRect/>
          </a:stretch>
        </p:blipFill>
        <p:spPr>
          <a:xfrm>
            <a:off x="4366320" y="1988840"/>
            <a:ext cx="4410025" cy="4352999"/>
          </a:xfrm>
          <a:prstGeom prst="rect">
            <a:avLst/>
          </a:prstGeom>
        </p:spPr>
      </p:pic>
      <p:pic>
        <p:nvPicPr>
          <p:cNvPr id="2053" name="Picture 5">
            <a:extLst>
              <a:ext uri="{FF2B5EF4-FFF2-40B4-BE49-F238E27FC236}">
                <a16:creationId xmlns:a16="http://schemas.microsoft.com/office/drawing/2014/main" id="{7409FEC0-D458-C4CB-6EBD-C963ADDF5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314" y="2421328"/>
            <a:ext cx="3458304" cy="371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259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0C04B-B54D-B0D4-E7EE-031D049645AA}"/>
              </a:ext>
            </a:extLst>
          </p:cNvPr>
          <p:cNvSpPr>
            <a:spLocks noGrp="1"/>
          </p:cNvSpPr>
          <p:nvPr>
            <p:ph type="title"/>
          </p:nvPr>
        </p:nvSpPr>
        <p:spPr/>
        <p:txBody>
          <a:bodyPr/>
          <a:lstStyle/>
          <a:p>
            <a:r>
              <a:rPr lang="en-US" sz="2400" b="1" i="0" dirty="0">
                <a:solidFill>
                  <a:srgbClr val="404040"/>
                </a:solidFill>
                <a:effectLst/>
                <a:latin typeface="Roboto Slab"/>
              </a:rPr>
              <a:t>Writing a simple service and client</a:t>
            </a:r>
            <a:endParaRPr lang="en-US" sz="2400" dirty="0"/>
          </a:p>
        </p:txBody>
      </p:sp>
      <p:sp>
        <p:nvSpPr>
          <p:cNvPr id="3" name="Content Placeholder 2">
            <a:extLst>
              <a:ext uri="{FF2B5EF4-FFF2-40B4-BE49-F238E27FC236}">
                <a16:creationId xmlns:a16="http://schemas.microsoft.com/office/drawing/2014/main" id="{851E3649-9B63-75AB-7FB1-208D6B05747D}"/>
              </a:ext>
            </a:extLst>
          </p:cNvPr>
          <p:cNvSpPr>
            <a:spLocks noGrp="1"/>
          </p:cNvSpPr>
          <p:nvPr>
            <p:ph idx="1"/>
          </p:nvPr>
        </p:nvSpPr>
        <p:spPr>
          <a:xfrm>
            <a:off x="251520" y="1089025"/>
            <a:ext cx="8712968" cy="5214937"/>
          </a:xfrm>
        </p:spPr>
        <p:txBody>
          <a:bodyPr/>
          <a:lstStyle/>
          <a:p>
            <a:r>
              <a:rPr lang="en-US" dirty="0"/>
              <a:t>Step 1: Create a package</a:t>
            </a:r>
          </a:p>
          <a:p>
            <a:endParaRPr lang="en-US" dirty="0"/>
          </a:p>
          <a:p>
            <a:pPr lvl="1"/>
            <a:r>
              <a:rPr lang="en-US" dirty="0"/>
              <a:t>1: </a:t>
            </a:r>
            <a:r>
              <a:rPr lang="en-US" sz="1200" dirty="0"/>
              <a:t>ros2 pkg create --build-type </a:t>
            </a:r>
            <a:r>
              <a:rPr lang="en-US" sz="1200" dirty="0" err="1"/>
              <a:t>ament_python</a:t>
            </a:r>
            <a:r>
              <a:rPr lang="en-US" sz="1200" dirty="0"/>
              <a:t> </a:t>
            </a:r>
            <a:r>
              <a:rPr lang="en-US" sz="1200" dirty="0" err="1"/>
              <a:t>py_srvcli</a:t>
            </a:r>
            <a:r>
              <a:rPr lang="en-US" sz="1200" dirty="0"/>
              <a:t> --dependencies </a:t>
            </a:r>
            <a:r>
              <a:rPr lang="en-US" sz="1200" dirty="0" err="1"/>
              <a:t>rclpy</a:t>
            </a:r>
            <a:r>
              <a:rPr lang="en-US" sz="1200" dirty="0"/>
              <a:t> </a:t>
            </a:r>
            <a:r>
              <a:rPr lang="en-US" sz="1200" dirty="0" err="1"/>
              <a:t>example_interfaces</a:t>
            </a:r>
            <a:endParaRPr lang="en-US" sz="1200" dirty="0"/>
          </a:p>
          <a:p>
            <a:pPr lvl="1"/>
            <a:endParaRPr lang="en-US" dirty="0"/>
          </a:p>
          <a:p>
            <a:pPr lvl="1"/>
            <a:r>
              <a:rPr lang="en-US" dirty="0"/>
              <a:t>Update</a:t>
            </a:r>
          </a:p>
          <a:p>
            <a:pPr lvl="1"/>
            <a:endParaRPr lang="en-US" dirty="0"/>
          </a:p>
          <a:p>
            <a:pPr lvl="2"/>
            <a:r>
              <a:rPr kumimoji="0" lang="en-US" altLang="en-US" sz="12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 make sure to add the description, maintainer email and name, and license information to </a:t>
            </a:r>
            <a:r>
              <a:rPr kumimoji="0" lang="en-US" altLang="en-US" sz="1200" b="0" i="0" u="none" strike="noStrike" cap="none" normalizeH="0" baseline="0" dirty="0">
                <a:ln>
                  <a:noFill/>
                </a:ln>
                <a:solidFill>
                  <a:srgbClr val="E74C3C"/>
                </a:solidFill>
                <a:effectLst/>
                <a:latin typeface="Arial Unicode MS"/>
                <a:ea typeface="SFMono-Regular"/>
              </a:rPr>
              <a:t>package.xml</a:t>
            </a:r>
          </a:p>
          <a:p>
            <a:pPr lvl="2"/>
            <a:endParaRPr lang="en-US" altLang="en-US" sz="1200" dirty="0">
              <a:solidFill>
                <a:srgbClr val="E74C3C"/>
              </a:solidFill>
              <a:latin typeface="Arial Unicode MS"/>
              <a:ea typeface="SFMono-Regular"/>
            </a:endParaRPr>
          </a:p>
          <a:p>
            <a:pPr lvl="2"/>
            <a:endParaRPr kumimoji="0" lang="en-US" altLang="en-US" sz="1200" b="0" i="0" u="none" strike="noStrike" cap="none" normalizeH="0" baseline="0" dirty="0">
              <a:ln>
                <a:noFill/>
              </a:ln>
              <a:solidFill>
                <a:srgbClr val="E74C3C"/>
              </a:solidFill>
              <a:effectLst/>
              <a:latin typeface="Arial Unicode MS"/>
              <a:ea typeface="SFMono-Regular"/>
            </a:endParaRPr>
          </a:p>
          <a:p>
            <a:pPr lvl="2"/>
            <a:endParaRPr lang="en-US" altLang="en-US" sz="1200" dirty="0">
              <a:solidFill>
                <a:srgbClr val="E74C3C"/>
              </a:solidFill>
              <a:latin typeface="Arial Unicode MS"/>
            </a:endParaRPr>
          </a:p>
          <a:p>
            <a:pPr marL="914400" lvl="2" indent="0" algn="r">
              <a:buNone/>
            </a:pPr>
            <a:endParaRPr kumimoji="0" lang="en-US" altLang="en-US" sz="1200" b="0" i="0" u="none" strike="noStrike" cap="none" normalizeH="0" baseline="0" dirty="0">
              <a:ln>
                <a:noFill/>
              </a:ln>
              <a:solidFill>
                <a:srgbClr val="E74C3C"/>
              </a:solidFill>
              <a:effectLst/>
              <a:latin typeface="Arial Unicode MS"/>
            </a:endParaRPr>
          </a:p>
          <a:p>
            <a:pPr lvl="2"/>
            <a:endParaRPr lang="en-US" altLang="en-US" sz="1200" dirty="0">
              <a:solidFill>
                <a:srgbClr val="E74C3C"/>
              </a:solidFill>
              <a:latin typeface="Arial Unicode MS"/>
            </a:endParaRPr>
          </a:p>
          <a:p>
            <a:pPr lvl="2"/>
            <a:r>
              <a:rPr kumimoji="0" lang="en-US" altLang="en-US" sz="1200" b="0" i="0" u="none" strike="noStrike" cap="none" normalizeH="0" baseline="0" dirty="0">
                <a:ln>
                  <a:noFill/>
                </a:ln>
                <a:solidFill>
                  <a:schemeClr val="tx1"/>
                </a:solidFill>
                <a:effectLst/>
              </a:rPr>
              <a:t> </a:t>
            </a:r>
            <a:r>
              <a:rPr kumimoji="0" lang="en-US" altLang="en-US" sz="12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Add the same information to the </a:t>
            </a:r>
            <a:r>
              <a:rPr kumimoji="0" lang="en-US" altLang="en-US" sz="1200" b="0" i="0" u="none" strike="noStrike" cap="none" normalizeH="0" baseline="0" dirty="0">
                <a:ln>
                  <a:noFill/>
                </a:ln>
                <a:solidFill>
                  <a:srgbClr val="E74C3C"/>
                </a:solidFill>
                <a:effectLst/>
                <a:latin typeface="Arial Unicode MS"/>
                <a:ea typeface="SFMono-Regular"/>
              </a:rPr>
              <a:t>setup.py</a:t>
            </a:r>
            <a:r>
              <a:rPr kumimoji="0" lang="en-US" altLang="en-US" sz="1200" b="0" i="0" u="none" strike="noStrike" cap="none" normalizeH="0" baseline="0" dirty="0">
                <a:ln>
                  <a:noFill/>
                </a:ln>
                <a:solidFill>
                  <a:srgbClr val="404040"/>
                </a:solidFill>
                <a:effectLst/>
                <a:ea typeface="Lato" panose="020F0502020204030203" pitchFamily="34" charset="0"/>
              </a:rPr>
              <a:t> </a:t>
            </a:r>
            <a:r>
              <a:rPr kumimoji="0" lang="en-US" altLang="en-US" sz="12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file for the </a:t>
            </a:r>
            <a:r>
              <a:rPr kumimoji="0" lang="en-US" altLang="en-US" sz="1200" b="0" i="0" u="none" strike="noStrike" cap="none" normalizeH="0" baseline="0" dirty="0">
                <a:ln>
                  <a:noFill/>
                </a:ln>
                <a:solidFill>
                  <a:srgbClr val="E74C3C"/>
                </a:solidFill>
                <a:effectLst/>
                <a:latin typeface="Arial Unicode MS"/>
                <a:ea typeface="SFMono-Regular"/>
              </a:rPr>
              <a:t>maintainer</a:t>
            </a:r>
            <a:r>
              <a:rPr kumimoji="0" lang="en-US" altLang="en-US" sz="1200" b="0" i="0" u="none" strike="noStrike" cap="none" normalizeH="0" baseline="0" dirty="0">
                <a:ln>
                  <a:noFill/>
                </a:ln>
                <a:solidFill>
                  <a:srgbClr val="404040"/>
                </a:solidFill>
                <a:effectLst/>
                <a:ea typeface="Lato" panose="020F0502020204030203" pitchFamily="34" charset="0"/>
              </a:rPr>
              <a:t>,</a:t>
            </a:r>
            <a:r>
              <a:rPr kumimoji="0" lang="en-US" altLang="en-US" sz="12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 </a:t>
            </a:r>
            <a:r>
              <a:rPr kumimoji="0" lang="en-US" altLang="en-US" sz="1200" b="0" i="0" u="none" strike="noStrike" cap="none" normalizeH="0" baseline="0" dirty="0" err="1">
                <a:ln>
                  <a:noFill/>
                </a:ln>
                <a:solidFill>
                  <a:srgbClr val="E74C3C"/>
                </a:solidFill>
                <a:effectLst/>
                <a:latin typeface="Arial Unicode MS"/>
                <a:ea typeface="SFMono-Regular"/>
              </a:rPr>
              <a:t>maintainer_email</a:t>
            </a:r>
            <a:r>
              <a:rPr kumimoji="0" lang="en-US" altLang="en-US" sz="1200" b="0" i="0" u="none" strike="noStrike" cap="none" normalizeH="0" baseline="0" dirty="0">
                <a:ln>
                  <a:noFill/>
                </a:ln>
                <a:solidFill>
                  <a:srgbClr val="404040"/>
                </a:solidFill>
                <a:effectLst/>
                <a:ea typeface="Lato" panose="020F0502020204030203" pitchFamily="34" charset="0"/>
              </a:rPr>
              <a:t>,</a:t>
            </a:r>
            <a:r>
              <a:rPr kumimoji="0" lang="en-US" altLang="en-US" sz="12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 </a:t>
            </a:r>
            <a:r>
              <a:rPr kumimoji="0" lang="en-US" altLang="en-US" sz="1200" b="0" i="0" u="none" strike="noStrike" cap="none" normalizeH="0" baseline="0" dirty="0">
                <a:ln>
                  <a:noFill/>
                </a:ln>
                <a:solidFill>
                  <a:srgbClr val="E74C3C"/>
                </a:solidFill>
                <a:effectLst/>
                <a:latin typeface="Arial Unicode MS"/>
                <a:ea typeface="SFMono-Regular"/>
              </a:rPr>
              <a:t>description</a:t>
            </a:r>
            <a:r>
              <a:rPr kumimoji="0" lang="en-US" altLang="en-US" sz="1200" b="0" i="0" u="none" strike="noStrike" cap="none" normalizeH="0" baseline="0" dirty="0">
                <a:ln>
                  <a:noFill/>
                </a:ln>
                <a:solidFill>
                  <a:srgbClr val="404040"/>
                </a:solidFill>
                <a:effectLst/>
                <a:ea typeface="Lato" panose="020F0502020204030203" pitchFamily="34" charset="0"/>
              </a:rPr>
              <a:t> </a:t>
            </a:r>
            <a:r>
              <a:rPr kumimoji="0" lang="en-US" altLang="en-US" sz="12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and </a:t>
            </a:r>
            <a:r>
              <a:rPr kumimoji="0" lang="en-US" altLang="en-US" sz="1200" b="0" i="0" u="none" strike="noStrike" cap="none" normalizeH="0" baseline="0" dirty="0">
                <a:ln>
                  <a:noFill/>
                </a:ln>
                <a:solidFill>
                  <a:srgbClr val="E74C3C"/>
                </a:solidFill>
                <a:effectLst/>
                <a:latin typeface="Arial Unicode MS"/>
                <a:ea typeface="SFMono-Regular"/>
              </a:rPr>
              <a:t>license</a:t>
            </a:r>
            <a:r>
              <a:rPr kumimoji="0" lang="en-US" altLang="en-US" sz="1200" b="0" i="0" u="none" strike="noStrike" cap="none" normalizeH="0" baseline="0" dirty="0">
                <a:ln>
                  <a:noFill/>
                </a:ln>
                <a:solidFill>
                  <a:srgbClr val="404040"/>
                </a:solidFill>
                <a:effectLst/>
                <a:ea typeface="Lato" panose="020F0502020204030203" pitchFamily="34" charset="0"/>
              </a:rPr>
              <a:t>     </a:t>
            </a:r>
          </a:p>
          <a:p>
            <a:pPr marL="914400" lvl="2" indent="0">
              <a:buNone/>
            </a:pPr>
            <a:r>
              <a:rPr lang="en-US" altLang="en-US" sz="1200" dirty="0">
                <a:solidFill>
                  <a:srgbClr val="404040"/>
                </a:solidFill>
                <a:latin typeface="Arial" panose="020B0604020202020204" pitchFamily="34" charset="0"/>
                <a:ea typeface="Lato" panose="020F0502020204030203" pitchFamily="34" charset="0"/>
              </a:rPr>
              <a:t>      </a:t>
            </a:r>
            <a:r>
              <a:rPr kumimoji="0" lang="en-US" altLang="en-US" sz="1200" b="0" i="0" u="none" strike="noStrike" cap="none" normalizeH="0" baseline="0" dirty="0">
                <a:ln>
                  <a:noFill/>
                </a:ln>
                <a:solidFill>
                  <a:srgbClr val="404040"/>
                </a:solidFill>
                <a:effectLst/>
                <a:latin typeface="Arial" panose="020B0604020202020204" pitchFamily="34" charset="0"/>
                <a:ea typeface="Lato" panose="020F0502020204030203" pitchFamily="34" charset="0"/>
              </a:rPr>
              <a:t>fields:</a:t>
            </a:r>
            <a:r>
              <a:rPr kumimoji="0" lang="en-US" altLang="en-US" sz="1200" b="0" i="0" u="none" strike="noStrike" cap="none" normalizeH="0" baseline="0" dirty="0">
                <a:ln>
                  <a:noFill/>
                </a:ln>
                <a:solidFill>
                  <a:schemeClr val="tx1"/>
                </a:solidFill>
                <a:effectLst/>
                <a:latin typeface="Arial" panose="020B0604020202020204" pitchFamily="34" charset="0"/>
              </a:rPr>
              <a:t> </a:t>
            </a:r>
          </a:p>
          <a:p>
            <a:pPr lvl="2"/>
            <a:endParaRPr kumimoji="0" lang="en-US" altLang="en-US" sz="1200" b="0" i="0" u="none" strike="noStrike" cap="none" normalizeH="0" baseline="0" dirty="0">
              <a:ln>
                <a:noFill/>
              </a:ln>
              <a:solidFill>
                <a:schemeClr val="tx1"/>
              </a:solidFill>
              <a:effectLst/>
              <a:latin typeface="Arial" panose="020B0604020202020204" pitchFamily="34" charset="0"/>
            </a:endParaRPr>
          </a:p>
          <a:p>
            <a:pPr lvl="2"/>
            <a:endParaRPr lang="en-US" dirty="0"/>
          </a:p>
          <a:p>
            <a:pPr lvl="1"/>
            <a:endParaRPr lang="en-US" dirty="0"/>
          </a:p>
        </p:txBody>
      </p:sp>
      <p:sp>
        <p:nvSpPr>
          <p:cNvPr id="4" name="Slide Number Placeholder 3">
            <a:extLst>
              <a:ext uri="{FF2B5EF4-FFF2-40B4-BE49-F238E27FC236}">
                <a16:creationId xmlns:a16="http://schemas.microsoft.com/office/drawing/2014/main" id="{1E081CA6-6357-ED79-6F1C-BB371FF277FE}"/>
              </a:ext>
            </a:extLst>
          </p:cNvPr>
          <p:cNvSpPr>
            <a:spLocks noGrp="1"/>
          </p:cNvSpPr>
          <p:nvPr>
            <p:ph type="sldNum" sz="quarter" idx="12"/>
          </p:nvPr>
        </p:nvSpPr>
        <p:spPr/>
        <p:txBody>
          <a:bodyPr/>
          <a:lstStyle/>
          <a:p>
            <a:pPr>
              <a:defRPr/>
            </a:pPr>
            <a:fld id="{CA4AC7C1-D12F-41DB-AB4A-A9F0A9959DA2}" type="slidenum">
              <a:rPr lang="ko-KR" altLang="en-US" smtClean="0"/>
              <a:pPr>
                <a:defRPr/>
              </a:pPr>
              <a:t>30</a:t>
            </a:fld>
            <a:endParaRPr lang="ko-KR" altLang="en-US"/>
          </a:p>
        </p:txBody>
      </p:sp>
      <p:pic>
        <p:nvPicPr>
          <p:cNvPr id="8" name="Picture 7">
            <a:extLst>
              <a:ext uri="{FF2B5EF4-FFF2-40B4-BE49-F238E27FC236}">
                <a16:creationId xmlns:a16="http://schemas.microsoft.com/office/drawing/2014/main" id="{3D15D3A7-9F40-089D-49AF-B086BD0A0903}"/>
              </a:ext>
            </a:extLst>
          </p:cNvPr>
          <p:cNvPicPr>
            <a:picLocks noChangeAspect="1"/>
          </p:cNvPicPr>
          <p:nvPr/>
        </p:nvPicPr>
        <p:blipFill>
          <a:blip r:embed="rId2"/>
          <a:stretch>
            <a:fillRect/>
          </a:stretch>
        </p:blipFill>
        <p:spPr>
          <a:xfrm>
            <a:off x="2757234" y="3805739"/>
            <a:ext cx="3629532" cy="590632"/>
          </a:xfrm>
          <a:prstGeom prst="rect">
            <a:avLst/>
          </a:prstGeom>
        </p:spPr>
      </p:pic>
      <p:pic>
        <p:nvPicPr>
          <p:cNvPr id="13" name="Picture 12">
            <a:extLst>
              <a:ext uri="{FF2B5EF4-FFF2-40B4-BE49-F238E27FC236}">
                <a16:creationId xmlns:a16="http://schemas.microsoft.com/office/drawing/2014/main" id="{D9658109-A017-A255-AEB1-CFECCA442052}"/>
              </a:ext>
            </a:extLst>
          </p:cNvPr>
          <p:cNvPicPr>
            <a:picLocks noChangeAspect="1"/>
          </p:cNvPicPr>
          <p:nvPr/>
        </p:nvPicPr>
        <p:blipFill>
          <a:blip r:embed="rId3"/>
          <a:stretch>
            <a:fillRect/>
          </a:stretch>
        </p:blipFill>
        <p:spPr>
          <a:xfrm>
            <a:off x="2915816" y="5283841"/>
            <a:ext cx="3991532" cy="733527"/>
          </a:xfrm>
          <a:prstGeom prst="rect">
            <a:avLst/>
          </a:prstGeom>
        </p:spPr>
      </p:pic>
    </p:spTree>
    <p:extLst>
      <p:ext uri="{BB962C8B-B14F-4D97-AF65-F5344CB8AC3E}">
        <p14:creationId xmlns:p14="http://schemas.microsoft.com/office/powerpoint/2010/main" val="266639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ABCE4-7B62-3F82-EDA3-B22227A83A43}"/>
              </a:ext>
            </a:extLst>
          </p:cNvPr>
          <p:cNvSpPr>
            <a:spLocks noGrp="1"/>
          </p:cNvSpPr>
          <p:nvPr>
            <p:ph type="title"/>
          </p:nvPr>
        </p:nvSpPr>
        <p:spPr/>
        <p:txBody>
          <a:bodyPr/>
          <a:lstStyle/>
          <a:p>
            <a:r>
              <a:rPr lang="en-US" sz="2400" b="1" i="0" dirty="0">
                <a:solidFill>
                  <a:srgbClr val="404040"/>
                </a:solidFill>
                <a:effectLst/>
                <a:latin typeface="Roboto Slab"/>
              </a:rPr>
              <a:t>Writing a simple service and client</a:t>
            </a:r>
            <a:endParaRPr lang="en-US" sz="2400" dirty="0"/>
          </a:p>
        </p:txBody>
      </p:sp>
      <p:sp>
        <p:nvSpPr>
          <p:cNvPr id="3" name="Content Placeholder 2">
            <a:extLst>
              <a:ext uri="{FF2B5EF4-FFF2-40B4-BE49-F238E27FC236}">
                <a16:creationId xmlns:a16="http://schemas.microsoft.com/office/drawing/2014/main" id="{A11F9F26-1DDE-8E13-CDC0-562A077069B0}"/>
              </a:ext>
            </a:extLst>
          </p:cNvPr>
          <p:cNvSpPr>
            <a:spLocks noGrp="1"/>
          </p:cNvSpPr>
          <p:nvPr>
            <p:ph idx="1"/>
          </p:nvPr>
        </p:nvSpPr>
        <p:spPr/>
        <p:txBody>
          <a:bodyPr/>
          <a:lstStyle/>
          <a:p>
            <a:r>
              <a:rPr lang="en-US" dirty="0"/>
              <a:t>Step 2: Write the service node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Step 2.2 Add an entry point</a:t>
            </a:r>
          </a:p>
          <a:p>
            <a:pPr lvl="1"/>
            <a:endParaRPr lang="en-US" dirty="0"/>
          </a:p>
        </p:txBody>
      </p:sp>
      <p:sp>
        <p:nvSpPr>
          <p:cNvPr id="4" name="Slide Number Placeholder 3">
            <a:extLst>
              <a:ext uri="{FF2B5EF4-FFF2-40B4-BE49-F238E27FC236}">
                <a16:creationId xmlns:a16="http://schemas.microsoft.com/office/drawing/2014/main" id="{30A2F898-FC08-B8E3-9039-34F2EBECCB8E}"/>
              </a:ext>
            </a:extLst>
          </p:cNvPr>
          <p:cNvSpPr>
            <a:spLocks noGrp="1"/>
          </p:cNvSpPr>
          <p:nvPr>
            <p:ph type="sldNum" sz="quarter" idx="12"/>
          </p:nvPr>
        </p:nvSpPr>
        <p:spPr/>
        <p:txBody>
          <a:bodyPr/>
          <a:lstStyle/>
          <a:p>
            <a:pPr>
              <a:defRPr/>
            </a:pPr>
            <a:fld id="{CA4AC7C1-D12F-41DB-AB4A-A9F0A9959DA2}" type="slidenum">
              <a:rPr lang="ko-KR" altLang="en-US" smtClean="0"/>
              <a:pPr>
                <a:defRPr/>
              </a:pPr>
              <a:t>31</a:t>
            </a:fld>
            <a:endParaRPr lang="ko-KR" altLang="en-US"/>
          </a:p>
        </p:txBody>
      </p:sp>
      <p:pic>
        <p:nvPicPr>
          <p:cNvPr id="6" name="Picture 5">
            <a:extLst>
              <a:ext uri="{FF2B5EF4-FFF2-40B4-BE49-F238E27FC236}">
                <a16:creationId xmlns:a16="http://schemas.microsoft.com/office/drawing/2014/main" id="{F2856EA7-0D67-2CC7-5EF8-A9D001D1FB57}"/>
              </a:ext>
            </a:extLst>
          </p:cNvPr>
          <p:cNvPicPr>
            <a:picLocks noChangeAspect="1"/>
          </p:cNvPicPr>
          <p:nvPr/>
        </p:nvPicPr>
        <p:blipFill>
          <a:blip r:embed="rId2"/>
          <a:stretch>
            <a:fillRect/>
          </a:stretch>
        </p:blipFill>
        <p:spPr>
          <a:xfrm>
            <a:off x="1547664" y="1628800"/>
            <a:ext cx="5295878" cy="3708432"/>
          </a:xfrm>
          <a:prstGeom prst="rect">
            <a:avLst/>
          </a:prstGeom>
        </p:spPr>
      </p:pic>
      <p:pic>
        <p:nvPicPr>
          <p:cNvPr id="8" name="Picture 7">
            <a:extLst>
              <a:ext uri="{FF2B5EF4-FFF2-40B4-BE49-F238E27FC236}">
                <a16:creationId xmlns:a16="http://schemas.microsoft.com/office/drawing/2014/main" id="{CC9C48E5-7DFC-3CFA-63DB-AF392A18FDD2}"/>
              </a:ext>
            </a:extLst>
          </p:cNvPr>
          <p:cNvPicPr>
            <a:picLocks noChangeAspect="1"/>
          </p:cNvPicPr>
          <p:nvPr/>
        </p:nvPicPr>
        <p:blipFill>
          <a:blip r:embed="rId3"/>
          <a:stretch>
            <a:fillRect/>
          </a:stretch>
        </p:blipFill>
        <p:spPr>
          <a:xfrm>
            <a:off x="1979712" y="5940138"/>
            <a:ext cx="3629532" cy="333422"/>
          </a:xfrm>
          <a:prstGeom prst="rect">
            <a:avLst/>
          </a:prstGeom>
        </p:spPr>
      </p:pic>
    </p:spTree>
    <p:extLst>
      <p:ext uri="{BB962C8B-B14F-4D97-AF65-F5344CB8AC3E}">
        <p14:creationId xmlns:p14="http://schemas.microsoft.com/office/powerpoint/2010/main" val="974613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7DE67-98CD-21E1-F369-51DA5A228E27}"/>
              </a:ext>
            </a:extLst>
          </p:cNvPr>
          <p:cNvSpPr>
            <a:spLocks noGrp="1"/>
          </p:cNvSpPr>
          <p:nvPr>
            <p:ph type="title"/>
          </p:nvPr>
        </p:nvSpPr>
        <p:spPr/>
        <p:txBody>
          <a:bodyPr/>
          <a:lstStyle/>
          <a:p>
            <a:r>
              <a:rPr lang="en-US" sz="2400" b="1" i="0" dirty="0">
                <a:solidFill>
                  <a:srgbClr val="404040"/>
                </a:solidFill>
                <a:effectLst/>
                <a:latin typeface="Roboto Slab"/>
              </a:rPr>
              <a:t>Writing a simple service and client</a:t>
            </a:r>
            <a:endParaRPr lang="en-US" sz="2400" dirty="0"/>
          </a:p>
        </p:txBody>
      </p:sp>
      <p:sp>
        <p:nvSpPr>
          <p:cNvPr id="3" name="Content Placeholder 2">
            <a:extLst>
              <a:ext uri="{FF2B5EF4-FFF2-40B4-BE49-F238E27FC236}">
                <a16:creationId xmlns:a16="http://schemas.microsoft.com/office/drawing/2014/main" id="{15D9D837-79F1-C007-B841-EAF049ED87DC}"/>
              </a:ext>
            </a:extLst>
          </p:cNvPr>
          <p:cNvSpPr>
            <a:spLocks noGrp="1"/>
          </p:cNvSpPr>
          <p:nvPr>
            <p:ph idx="1"/>
          </p:nvPr>
        </p:nvSpPr>
        <p:spPr/>
        <p:txBody>
          <a:bodyPr/>
          <a:lstStyle/>
          <a:p>
            <a:r>
              <a:rPr lang="en-US" dirty="0"/>
              <a:t>Step 3: Write the client node</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r>
              <a:rPr lang="en-US" dirty="0"/>
              <a:t>Step 3.2 Add an entry point</a:t>
            </a:r>
          </a:p>
          <a:p>
            <a:pPr lvl="1"/>
            <a:endParaRPr lang="en-US" dirty="0"/>
          </a:p>
        </p:txBody>
      </p:sp>
      <p:sp>
        <p:nvSpPr>
          <p:cNvPr id="4" name="Slide Number Placeholder 3">
            <a:extLst>
              <a:ext uri="{FF2B5EF4-FFF2-40B4-BE49-F238E27FC236}">
                <a16:creationId xmlns:a16="http://schemas.microsoft.com/office/drawing/2014/main" id="{EF9DE60B-D134-0703-23A8-304F342D1969}"/>
              </a:ext>
            </a:extLst>
          </p:cNvPr>
          <p:cNvSpPr>
            <a:spLocks noGrp="1"/>
          </p:cNvSpPr>
          <p:nvPr>
            <p:ph type="sldNum" sz="quarter" idx="12"/>
          </p:nvPr>
        </p:nvSpPr>
        <p:spPr/>
        <p:txBody>
          <a:bodyPr/>
          <a:lstStyle/>
          <a:p>
            <a:pPr>
              <a:defRPr/>
            </a:pPr>
            <a:fld id="{CA4AC7C1-D12F-41DB-AB4A-A9F0A9959DA2}" type="slidenum">
              <a:rPr lang="ko-KR" altLang="en-US" smtClean="0"/>
              <a:pPr>
                <a:defRPr/>
              </a:pPr>
              <a:t>32</a:t>
            </a:fld>
            <a:endParaRPr lang="ko-KR" altLang="en-US"/>
          </a:p>
        </p:txBody>
      </p:sp>
      <p:pic>
        <p:nvPicPr>
          <p:cNvPr id="6" name="Picture 5">
            <a:extLst>
              <a:ext uri="{FF2B5EF4-FFF2-40B4-BE49-F238E27FC236}">
                <a16:creationId xmlns:a16="http://schemas.microsoft.com/office/drawing/2014/main" id="{795B3596-1BF9-4B4F-97ED-7F352619F776}"/>
              </a:ext>
            </a:extLst>
          </p:cNvPr>
          <p:cNvPicPr>
            <a:picLocks noChangeAspect="1"/>
          </p:cNvPicPr>
          <p:nvPr/>
        </p:nvPicPr>
        <p:blipFill>
          <a:blip r:embed="rId2"/>
          <a:stretch>
            <a:fillRect/>
          </a:stretch>
        </p:blipFill>
        <p:spPr>
          <a:xfrm>
            <a:off x="2699792" y="1463314"/>
            <a:ext cx="3432036" cy="3626980"/>
          </a:xfrm>
          <a:prstGeom prst="rect">
            <a:avLst/>
          </a:prstGeom>
        </p:spPr>
      </p:pic>
      <p:pic>
        <p:nvPicPr>
          <p:cNvPr id="8" name="Picture 7">
            <a:extLst>
              <a:ext uri="{FF2B5EF4-FFF2-40B4-BE49-F238E27FC236}">
                <a16:creationId xmlns:a16="http://schemas.microsoft.com/office/drawing/2014/main" id="{E48382C0-EF0D-7F97-58CE-5C2BBFC17D58}"/>
              </a:ext>
            </a:extLst>
          </p:cNvPr>
          <p:cNvPicPr>
            <a:picLocks noChangeAspect="1"/>
          </p:cNvPicPr>
          <p:nvPr/>
        </p:nvPicPr>
        <p:blipFill>
          <a:blip r:embed="rId3"/>
          <a:stretch>
            <a:fillRect/>
          </a:stretch>
        </p:blipFill>
        <p:spPr>
          <a:xfrm>
            <a:off x="2411760" y="5482045"/>
            <a:ext cx="3089331" cy="811414"/>
          </a:xfrm>
          <a:prstGeom prst="rect">
            <a:avLst/>
          </a:prstGeom>
        </p:spPr>
      </p:pic>
    </p:spTree>
    <p:extLst>
      <p:ext uri="{BB962C8B-B14F-4D97-AF65-F5344CB8AC3E}">
        <p14:creationId xmlns:p14="http://schemas.microsoft.com/office/powerpoint/2010/main" val="3077168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0E560-7057-B1F7-0544-9017C0A636A5}"/>
              </a:ext>
            </a:extLst>
          </p:cNvPr>
          <p:cNvSpPr>
            <a:spLocks noGrp="1"/>
          </p:cNvSpPr>
          <p:nvPr>
            <p:ph type="title"/>
          </p:nvPr>
        </p:nvSpPr>
        <p:spPr/>
        <p:txBody>
          <a:bodyPr/>
          <a:lstStyle/>
          <a:p>
            <a:r>
              <a:rPr lang="en-US" sz="2400" b="1" i="0" dirty="0">
                <a:solidFill>
                  <a:srgbClr val="404040"/>
                </a:solidFill>
                <a:effectLst/>
                <a:latin typeface="Roboto Slab"/>
              </a:rPr>
              <a:t>Writing a simple service and client</a:t>
            </a:r>
            <a:endParaRPr lang="en-US" sz="2400" dirty="0"/>
          </a:p>
        </p:txBody>
      </p:sp>
      <p:sp>
        <p:nvSpPr>
          <p:cNvPr id="3" name="Content Placeholder 2">
            <a:extLst>
              <a:ext uri="{FF2B5EF4-FFF2-40B4-BE49-F238E27FC236}">
                <a16:creationId xmlns:a16="http://schemas.microsoft.com/office/drawing/2014/main" id="{915279BB-35C5-520A-DF8F-A235376D9CD9}"/>
              </a:ext>
            </a:extLst>
          </p:cNvPr>
          <p:cNvSpPr>
            <a:spLocks noGrp="1"/>
          </p:cNvSpPr>
          <p:nvPr>
            <p:ph idx="1"/>
          </p:nvPr>
        </p:nvSpPr>
        <p:spPr/>
        <p:txBody>
          <a:bodyPr/>
          <a:lstStyle/>
          <a:p>
            <a:r>
              <a:rPr lang="en-US" dirty="0"/>
              <a:t>Step 4: Build and run</a:t>
            </a:r>
          </a:p>
          <a:p>
            <a:r>
              <a:rPr lang="en-US" sz="2000" dirty="0"/>
              <a:t> </a:t>
            </a:r>
            <a:r>
              <a:rPr lang="en-US" sz="1600" dirty="0">
                <a:ea typeface="Lato" panose="020F0502020204030203" pitchFamily="34" charset="0"/>
              </a:rPr>
              <a:t>C</a:t>
            </a:r>
            <a:r>
              <a:rPr kumimoji="0" lang="en-US" altLang="en-US" sz="1600" b="0" i="0" u="none" strike="noStrike" cap="none" normalizeH="0" baseline="0" dirty="0">
                <a:ln>
                  <a:noFill/>
                </a:ln>
                <a:effectLst/>
                <a:ea typeface="Lato" panose="020F0502020204030203" pitchFamily="34" charset="0"/>
              </a:rPr>
              <a:t>heck for missing dependencies before building:</a:t>
            </a:r>
            <a:endParaRPr lang="en-US" sz="1600" dirty="0"/>
          </a:p>
          <a:p>
            <a:pPr lvl="1"/>
            <a:r>
              <a:rPr lang="en-US" sz="1600" dirty="0"/>
              <a:t>1: </a:t>
            </a:r>
            <a:r>
              <a:rPr lang="en-US" sz="1600" dirty="0" err="1"/>
              <a:t>rosdep</a:t>
            </a:r>
            <a:r>
              <a:rPr lang="en-US" sz="1600" dirty="0"/>
              <a:t> install -</a:t>
            </a:r>
            <a:r>
              <a:rPr lang="en-US" sz="1600" dirty="0" err="1"/>
              <a:t>i</a:t>
            </a:r>
            <a:r>
              <a:rPr lang="en-US" sz="1600" dirty="0"/>
              <a:t> --from-path </a:t>
            </a:r>
            <a:r>
              <a:rPr lang="en-US" sz="1600" dirty="0" err="1"/>
              <a:t>src</a:t>
            </a:r>
            <a:r>
              <a:rPr lang="en-US" sz="1600" dirty="0"/>
              <a:t> --</a:t>
            </a:r>
            <a:r>
              <a:rPr lang="en-US" sz="1600" dirty="0" err="1"/>
              <a:t>rosdistro</a:t>
            </a:r>
            <a:r>
              <a:rPr lang="en-US" sz="1600" dirty="0"/>
              <a:t> rolling –y</a:t>
            </a:r>
          </a:p>
          <a:p>
            <a:pPr marL="457200" lvl="1" indent="0">
              <a:buNone/>
            </a:pPr>
            <a:endParaRPr lang="en-US" sz="1600" dirty="0"/>
          </a:p>
          <a:p>
            <a:r>
              <a:rPr kumimoji="0" lang="en-US" altLang="en-US" sz="1600" b="0" i="0" u="none" strike="noStrike" cap="none" normalizeH="0" baseline="0" dirty="0">
                <a:ln>
                  <a:noFill/>
                </a:ln>
                <a:effectLst/>
                <a:ea typeface="Lato" panose="020F0502020204030203" pitchFamily="34" charset="0"/>
              </a:rPr>
              <a:t>Navigate back to the root of your workspace, </a:t>
            </a:r>
            <a:r>
              <a:rPr kumimoji="0" lang="en-US" altLang="en-US" sz="1600" b="0" i="0" u="none" strike="noStrike" cap="none" normalizeH="0" baseline="0" dirty="0">
                <a:ln>
                  <a:noFill/>
                </a:ln>
                <a:effectLst/>
                <a:ea typeface="SFMono-Regular"/>
              </a:rPr>
              <a:t>ros2_ws</a:t>
            </a:r>
            <a:r>
              <a:rPr kumimoji="0" lang="en-US" altLang="en-US" sz="1600" b="0" i="0" u="none" strike="noStrike" cap="none" normalizeH="0" baseline="0" dirty="0">
                <a:ln>
                  <a:noFill/>
                </a:ln>
                <a:effectLst/>
                <a:ea typeface="Lato" panose="020F0502020204030203" pitchFamily="34" charset="0"/>
              </a:rPr>
              <a:t>, and build your new package:</a:t>
            </a:r>
            <a:r>
              <a:rPr kumimoji="0" lang="en-US" altLang="en-US" sz="1600" b="0" i="0" u="none" strike="noStrike" cap="none" normalizeH="0" baseline="0" dirty="0">
                <a:ln>
                  <a:noFill/>
                </a:ln>
                <a:effectLst/>
              </a:rPr>
              <a:t> </a:t>
            </a:r>
            <a:endParaRPr lang="en-US" sz="1600" dirty="0"/>
          </a:p>
          <a:p>
            <a:pPr lvl="1"/>
            <a:r>
              <a:rPr lang="en-US" sz="1600" dirty="0"/>
              <a:t>2: </a:t>
            </a:r>
            <a:r>
              <a:rPr lang="en-US" sz="1600" dirty="0" err="1"/>
              <a:t>colcon</a:t>
            </a:r>
            <a:r>
              <a:rPr lang="en-US" sz="1600" dirty="0"/>
              <a:t> build --packages-select </a:t>
            </a:r>
            <a:r>
              <a:rPr lang="en-US" sz="1600" dirty="0" err="1"/>
              <a:t>py_srvcli</a:t>
            </a:r>
            <a:endParaRPr lang="en-US" sz="1600" dirty="0"/>
          </a:p>
          <a:p>
            <a:pPr lvl="1"/>
            <a:endParaRPr lang="en-US" sz="1600" dirty="0"/>
          </a:p>
          <a:p>
            <a:r>
              <a:rPr kumimoji="0" lang="en-US" altLang="en-US" sz="1600" b="0" i="0" u="none" strike="noStrike" cap="none" normalizeH="0" baseline="0" dirty="0">
                <a:ln>
                  <a:noFill/>
                </a:ln>
                <a:effectLst/>
                <a:ea typeface="Lato" panose="020F0502020204030203" pitchFamily="34" charset="0"/>
              </a:rPr>
              <a:t>Open a new terminal, navigate to </a:t>
            </a:r>
            <a:r>
              <a:rPr kumimoji="0" lang="en-US" altLang="en-US" sz="1600" b="0" i="0" u="none" strike="noStrike" cap="none" normalizeH="0" baseline="0" dirty="0">
                <a:ln>
                  <a:noFill/>
                </a:ln>
                <a:effectLst/>
                <a:ea typeface="SFMono-Regular"/>
              </a:rPr>
              <a:t>ros2_ws</a:t>
            </a:r>
            <a:r>
              <a:rPr kumimoji="0" lang="en-US" altLang="en-US" sz="1600" b="0" i="0" u="none" strike="noStrike" cap="none" normalizeH="0" baseline="0" dirty="0">
                <a:ln>
                  <a:noFill/>
                </a:ln>
                <a:effectLst/>
                <a:ea typeface="Lato" panose="020F0502020204030203" pitchFamily="34" charset="0"/>
              </a:rPr>
              <a:t>, and source the setup files:</a:t>
            </a:r>
            <a:r>
              <a:rPr kumimoji="0" lang="en-US" altLang="en-US" sz="1600" b="0" i="0" u="none" strike="noStrike" cap="none" normalizeH="0" baseline="0" dirty="0">
                <a:ln>
                  <a:noFill/>
                </a:ln>
                <a:effectLst/>
              </a:rPr>
              <a:t> </a:t>
            </a:r>
            <a:endParaRPr lang="en-US" sz="1600" dirty="0"/>
          </a:p>
          <a:p>
            <a:pPr lvl="1"/>
            <a:r>
              <a:rPr lang="en-US" sz="1600" dirty="0"/>
              <a:t>3: . install/</a:t>
            </a:r>
            <a:r>
              <a:rPr lang="en-US" sz="1600" dirty="0" err="1"/>
              <a:t>setup.bash</a:t>
            </a:r>
            <a:endParaRPr lang="en-US" sz="1600" dirty="0"/>
          </a:p>
          <a:p>
            <a:pPr lvl="1"/>
            <a:endParaRPr lang="en-US" sz="1600" dirty="0"/>
          </a:p>
          <a:p>
            <a:pPr algn="l"/>
            <a:r>
              <a:rPr lang="en-US" sz="1600" b="0" i="0" dirty="0">
                <a:effectLst/>
              </a:rPr>
              <a:t>Now run the service node: The node will wait for the client’s request.</a:t>
            </a:r>
            <a:endParaRPr lang="en-US" sz="1600" dirty="0"/>
          </a:p>
          <a:p>
            <a:pPr lvl="1"/>
            <a:r>
              <a:rPr lang="en-US" sz="1600" dirty="0"/>
              <a:t>4: ros2 run </a:t>
            </a:r>
            <a:r>
              <a:rPr lang="en-US" sz="1600" dirty="0" err="1"/>
              <a:t>py_srvcli</a:t>
            </a:r>
            <a:r>
              <a:rPr lang="en-US" sz="1600" dirty="0"/>
              <a:t> service</a:t>
            </a:r>
          </a:p>
          <a:p>
            <a:pPr lvl="1"/>
            <a:endParaRPr lang="en-US" sz="1600" dirty="0"/>
          </a:p>
          <a:p>
            <a:pPr algn="l"/>
            <a:r>
              <a:rPr lang="en-US" sz="1600" b="0" i="0" dirty="0">
                <a:effectLst/>
              </a:rPr>
              <a:t>Start the client node, followed by any two integers separated by a space:</a:t>
            </a:r>
            <a:endParaRPr lang="en-US" sz="1600" dirty="0"/>
          </a:p>
          <a:p>
            <a:pPr lvl="1"/>
            <a:r>
              <a:rPr lang="en-US" sz="1600" dirty="0"/>
              <a:t>5: ros2 run </a:t>
            </a:r>
            <a:r>
              <a:rPr lang="en-US" sz="1600" dirty="0" err="1"/>
              <a:t>py_srvcli</a:t>
            </a:r>
            <a:r>
              <a:rPr lang="en-US" sz="1600" dirty="0"/>
              <a:t> client 2 3</a:t>
            </a:r>
          </a:p>
        </p:txBody>
      </p:sp>
      <p:sp>
        <p:nvSpPr>
          <p:cNvPr id="4" name="Slide Number Placeholder 3">
            <a:extLst>
              <a:ext uri="{FF2B5EF4-FFF2-40B4-BE49-F238E27FC236}">
                <a16:creationId xmlns:a16="http://schemas.microsoft.com/office/drawing/2014/main" id="{E140C2EC-CABC-D641-3F15-5412D77E0307}"/>
              </a:ext>
            </a:extLst>
          </p:cNvPr>
          <p:cNvSpPr>
            <a:spLocks noGrp="1"/>
          </p:cNvSpPr>
          <p:nvPr>
            <p:ph type="sldNum" sz="quarter" idx="12"/>
          </p:nvPr>
        </p:nvSpPr>
        <p:spPr/>
        <p:txBody>
          <a:bodyPr/>
          <a:lstStyle/>
          <a:p>
            <a:pPr>
              <a:defRPr/>
            </a:pPr>
            <a:fld id="{CA4AC7C1-D12F-41DB-AB4A-A9F0A9959DA2}" type="slidenum">
              <a:rPr lang="ko-KR" altLang="en-US" smtClean="0"/>
              <a:pPr>
                <a:defRPr/>
              </a:pPr>
              <a:t>33</a:t>
            </a:fld>
            <a:endParaRPr lang="ko-KR" altLang="en-US"/>
          </a:p>
        </p:txBody>
      </p:sp>
      <p:sp>
        <p:nvSpPr>
          <p:cNvPr id="5" name="Rectangle 1">
            <a:extLst>
              <a:ext uri="{FF2B5EF4-FFF2-40B4-BE49-F238E27FC236}">
                <a16:creationId xmlns:a16="http://schemas.microsoft.com/office/drawing/2014/main" id="{BC4FBF9C-E2C1-2F40-4E67-85F3794D7649}"/>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55517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2CDD1-E858-82A1-EC4E-3AA4B23C1313}"/>
              </a:ext>
            </a:extLst>
          </p:cNvPr>
          <p:cNvSpPr>
            <a:spLocks noGrp="1"/>
          </p:cNvSpPr>
          <p:nvPr>
            <p:ph type="title"/>
          </p:nvPr>
        </p:nvSpPr>
        <p:spPr/>
        <p:txBody>
          <a:bodyPr/>
          <a:lstStyle/>
          <a:p>
            <a:r>
              <a:rPr lang="en-US" sz="2400" b="1" i="0" dirty="0">
                <a:solidFill>
                  <a:srgbClr val="404040"/>
                </a:solidFill>
                <a:effectLst/>
                <a:latin typeface="Roboto Slab"/>
              </a:rPr>
              <a:t>Creating custom msg and srv files</a:t>
            </a:r>
            <a:endParaRPr lang="en-US" sz="2400" dirty="0"/>
          </a:p>
        </p:txBody>
      </p:sp>
      <p:sp>
        <p:nvSpPr>
          <p:cNvPr id="3" name="Content Placeholder 2">
            <a:extLst>
              <a:ext uri="{FF2B5EF4-FFF2-40B4-BE49-F238E27FC236}">
                <a16:creationId xmlns:a16="http://schemas.microsoft.com/office/drawing/2014/main" id="{A3041B0B-900E-9BF2-0F37-4BB40A1BA8FE}"/>
              </a:ext>
            </a:extLst>
          </p:cNvPr>
          <p:cNvSpPr>
            <a:spLocks noGrp="1"/>
          </p:cNvSpPr>
          <p:nvPr>
            <p:ph idx="1"/>
          </p:nvPr>
        </p:nvSpPr>
        <p:spPr>
          <a:xfrm>
            <a:off x="457200" y="1071563"/>
            <a:ext cx="8507288" cy="5214937"/>
          </a:xfrm>
        </p:spPr>
        <p:txBody>
          <a:bodyPr/>
          <a:lstStyle/>
          <a:p>
            <a:r>
              <a:rPr lang="en-US" sz="2000" dirty="0"/>
              <a:t>Goal: Define custom interface </a:t>
            </a:r>
            <a:r>
              <a:rPr lang="en-US" sz="2000" b="0" i="0" dirty="0">
                <a:solidFill>
                  <a:srgbClr val="E74C3C"/>
                </a:solidFill>
                <a:effectLst/>
                <a:latin typeface="SFMono-Regular"/>
              </a:rPr>
              <a:t>.msg </a:t>
            </a:r>
            <a:r>
              <a:rPr lang="en-US" sz="2000" b="0" i="0" dirty="0">
                <a:effectLst/>
                <a:latin typeface="SFMono-Regular"/>
              </a:rPr>
              <a:t>and </a:t>
            </a:r>
            <a:r>
              <a:rPr lang="en-US" sz="2000" b="0" i="0" dirty="0">
                <a:solidFill>
                  <a:srgbClr val="E74C3C"/>
                </a:solidFill>
                <a:effectLst/>
                <a:latin typeface="SFMono-Regular"/>
              </a:rPr>
              <a:t>.srv </a:t>
            </a:r>
            <a:r>
              <a:rPr lang="en-US" sz="2000" b="0" i="0" dirty="0">
                <a:effectLst/>
                <a:latin typeface="SFMono-Regular"/>
              </a:rPr>
              <a:t>use them with Python nodes.</a:t>
            </a:r>
            <a:endParaRPr lang="en-US" sz="2000" dirty="0">
              <a:latin typeface="SFMono-Regular"/>
            </a:endParaRPr>
          </a:p>
          <a:p>
            <a:r>
              <a:rPr lang="en-US" sz="2000" dirty="0">
                <a:latin typeface="SFMono-Regular"/>
              </a:rPr>
              <a:t>In previous cases you learned how to use predefined interfaces for writing simple publisher/subscriber and service/client using Python. But sometimes it is required to write custom methods as well. In this lesson we will learn how to build custom interface definitions.</a:t>
            </a:r>
          </a:p>
          <a:p>
            <a:r>
              <a:rPr lang="en-US" sz="2000" dirty="0">
                <a:latin typeface="SFMono-Regular"/>
              </a:rPr>
              <a:t>Step 1: Create a new package</a:t>
            </a:r>
          </a:p>
          <a:p>
            <a:pPr lvl="1"/>
            <a:r>
              <a:rPr lang="en-US" sz="1600" dirty="0">
                <a:latin typeface="SFMono-Regular"/>
              </a:rPr>
              <a:t>ros2 pkg create --build-type </a:t>
            </a:r>
            <a:r>
              <a:rPr lang="en-US" sz="1600" dirty="0" err="1">
                <a:latin typeface="SFMono-Regular"/>
              </a:rPr>
              <a:t>ament_cmake</a:t>
            </a:r>
            <a:r>
              <a:rPr lang="en-US" sz="1600" dirty="0">
                <a:latin typeface="SFMono-Regular"/>
              </a:rPr>
              <a:t> </a:t>
            </a:r>
            <a:r>
              <a:rPr lang="en-US" sz="1600" dirty="0" err="1">
                <a:latin typeface="SFMono-Regular"/>
              </a:rPr>
              <a:t>tutorial_interfaces</a:t>
            </a:r>
            <a:endParaRPr lang="en-US" sz="1600" dirty="0">
              <a:latin typeface="SFMono-Regular"/>
            </a:endParaRPr>
          </a:p>
          <a:p>
            <a:pPr lvl="1"/>
            <a:r>
              <a:rPr lang="en-US" sz="1600" dirty="0">
                <a:latin typeface="SFMono-Regular"/>
              </a:rPr>
              <a:t>Create separate directories for .msg and .srv </a:t>
            </a:r>
          </a:p>
          <a:p>
            <a:pPr lvl="2"/>
            <a:r>
              <a:rPr lang="en-US" sz="1600" dirty="0" err="1">
                <a:latin typeface="SFMono-Regular"/>
              </a:rPr>
              <a:t>mkdir</a:t>
            </a:r>
            <a:r>
              <a:rPr lang="en-US" sz="1600" dirty="0">
                <a:latin typeface="SFMono-Regular"/>
              </a:rPr>
              <a:t> </a:t>
            </a:r>
            <a:r>
              <a:rPr lang="en-US" sz="1600" dirty="0" err="1">
                <a:latin typeface="SFMono-Regular"/>
              </a:rPr>
              <a:t>ms</a:t>
            </a:r>
            <a:r>
              <a:rPr lang="en-US" sz="1600" dirty="0">
                <a:latin typeface="SFMono-Regular"/>
              </a:rPr>
              <a:t>  and  </a:t>
            </a:r>
            <a:r>
              <a:rPr lang="en-US" sz="1600" dirty="0" err="1">
                <a:latin typeface="SFMono-Regular"/>
              </a:rPr>
              <a:t>mkdir</a:t>
            </a:r>
            <a:r>
              <a:rPr lang="en-US" sz="1600" dirty="0">
                <a:latin typeface="SFMono-Regular"/>
              </a:rPr>
              <a:t> srv</a:t>
            </a:r>
          </a:p>
          <a:p>
            <a:r>
              <a:rPr lang="en-US" sz="2000" dirty="0">
                <a:latin typeface="SFMono-Regular"/>
              </a:rPr>
              <a:t>Step 2: Create custom definitions </a:t>
            </a:r>
          </a:p>
          <a:p>
            <a:pPr lvl="1"/>
            <a:r>
              <a:rPr lang="en-US" sz="1600" dirty="0">
                <a:latin typeface="SFMono-Regular"/>
              </a:rPr>
              <a:t>2.1 msg definitions</a:t>
            </a:r>
          </a:p>
          <a:p>
            <a:pPr lvl="2"/>
            <a:r>
              <a:rPr lang="en-US" sz="1600" dirty="0">
                <a:latin typeface="SFMono-Regular"/>
              </a:rPr>
              <a:t>Make a new file with one line of code ------  </a:t>
            </a:r>
            <a:r>
              <a:rPr lang="en-US" sz="1600" dirty="0">
                <a:highlight>
                  <a:srgbClr val="FFFF00"/>
                </a:highlight>
                <a:latin typeface="SFMono-Regular"/>
              </a:rPr>
              <a:t>int64 num</a:t>
            </a:r>
          </a:p>
          <a:p>
            <a:pPr lvl="2"/>
            <a:r>
              <a:rPr lang="en-US" sz="1600" dirty="0">
                <a:latin typeface="Lato" panose="020F0502020204030203" pitchFamily="34" charset="0"/>
              </a:rPr>
              <a:t>M</a:t>
            </a:r>
            <a:r>
              <a:rPr lang="en-US" sz="1600" b="0" i="0" dirty="0">
                <a:effectLst/>
                <a:latin typeface="Lato" panose="020F0502020204030203" pitchFamily="34" charset="0"/>
              </a:rPr>
              <a:t>ake a new file called </a:t>
            </a:r>
            <a:r>
              <a:rPr lang="en-US" sz="1600" b="0" i="0" dirty="0">
                <a:effectLst/>
                <a:latin typeface="SFMono-Regular"/>
              </a:rPr>
              <a:t>Sphere.msg -- </a:t>
            </a:r>
            <a:r>
              <a:rPr lang="en-US" sz="1600" b="0" i="0" dirty="0" err="1">
                <a:effectLst/>
                <a:highlight>
                  <a:srgbClr val="FFFF00"/>
                </a:highlight>
                <a:latin typeface="SFMono-Regular"/>
              </a:rPr>
              <a:t>geometry_msgs</a:t>
            </a:r>
            <a:r>
              <a:rPr lang="en-US" sz="1600" b="0" i="0" dirty="0">
                <a:effectLst/>
                <a:highlight>
                  <a:srgbClr val="FFFF00"/>
                </a:highlight>
                <a:latin typeface="SFMono-Regular"/>
              </a:rPr>
              <a:t>/Point center </a:t>
            </a:r>
            <a:r>
              <a:rPr lang="en-US" sz="1600" b="0" i="0" dirty="0">
                <a:effectLst/>
                <a:latin typeface="SFMono-Regular"/>
              </a:rPr>
              <a:t>and </a:t>
            </a:r>
            <a:r>
              <a:rPr lang="en-US" sz="1600" b="0" i="0" dirty="0">
                <a:effectLst/>
                <a:highlight>
                  <a:srgbClr val="FFFF00"/>
                </a:highlight>
                <a:latin typeface="SFMono-Regular"/>
              </a:rPr>
              <a:t>float64 radius</a:t>
            </a:r>
            <a:endParaRPr lang="en-US" sz="1600" dirty="0">
              <a:highlight>
                <a:srgbClr val="FFFF00"/>
              </a:highlight>
              <a:latin typeface="SFMono-Regular"/>
            </a:endParaRPr>
          </a:p>
          <a:p>
            <a:pPr lvl="1"/>
            <a:r>
              <a:rPr lang="en-US" sz="1600" dirty="0">
                <a:latin typeface="SFMono-Regular"/>
              </a:rPr>
              <a:t>2.2 srv definition </a:t>
            </a:r>
          </a:p>
          <a:p>
            <a:pPr lvl="2"/>
            <a:r>
              <a:rPr lang="en-US" sz="1600" b="0" i="0" dirty="0">
                <a:solidFill>
                  <a:srgbClr val="404040"/>
                </a:solidFill>
                <a:effectLst/>
              </a:rPr>
              <a:t>Back in the </a:t>
            </a:r>
            <a:r>
              <a:rPr lang="en-US" sz="1600" b="0" i="0" dirty="0" err="1">
                <a:solidFill>
                  <a:srgbClr val="E74C3C"/>
                </a:solidFill>
                <a:effectLst/>
              </a:rPr>
              <a:t>tutorial_interfaces</a:t>
            </a:r>
            <a:r>
              <a:rPr lang="en-US" sz="1600" b="0" i="0" dirty="0">
                <a:solidFill>
                  <a:srgbClr val="E74C3C"/>
                </a:solidFill>
                <a:effectLst/>
              </a:rPr>
              <a:t>/srv </a:t>
            </a:r>
            <a:r>
              <a:rPr lang="en-US" sz="1600" b="0" i="0" dirty="0">
                <a:solidFill>
                  <a:srgbClr val="404040"/>
                </a:solidFill>
                <a:effectLst/>
              </a:rPr>
              <a:t>directory you just created, make a new file called </a:t>
            </a:r>
            <a:r>
              <a:rPr lang="en-US" sz="1600" b="0" i="0" dirty="0" err="1">
                <a:solidFill>
                  <a:srgbClr val="E74C3C"/>
                </a:solidFill>
                <a:effectLst/>
              </a:rPr>
              <a:t>AddThreeInts.srv</a:t>
            </a:r>
            <a:r>
              <a:rPr lang="en-US" sz="1600" b="0" i="0" dirty="0">
                <a:solidFill>
                  <a:srgbClr val="E74C3C"/>
                </a:solidFill>
                <a:effectLst/>
              </a:rPr>
              <a:t> </a:t>
            </a:r>
            <a:r>
              <a:rPr lang="en-US" sz="1600" b="0" i="0" dirty="0">
                <a:solidFill>
                  <a:srgbClr val="404040"/>
                </a:solidFill>
                <a:effectLst/>
              </a:rPr>
              <a:t>with the following request and response structure: </a:t>
            </a:r>
            <a:r>
              <a:rPr lang="en-US" sz="1600" b="0" i="0" dirty="0">
                <a:solidFill>
                  <a:srgbClr val="404040"/>
                </a:solidFill>
                <a:effectLst/>
                <a:highlight>
                  <a:srgbClr val="FFFF00"/>
                </a:highlight>
              </a:rPr>
              <a:t>int64 a      int64 b    int64   ---   int64 sum </a:t>
            </a:r>
            <a:r>
              <a:rPr lang="en-US" sz="1600" b="0" i="0" dirty="0">
                <a:solidFill>
                  <a:srgbClr val="404040"/>
                </a:solidFill>
                <a:effectLst/>
              </a:rPr>
              <a:t>     this is your custom service that requests 3 integers </a:t>
            </a:r>
            <a:endParaRPr lang="en-US" sz="1600" dirty="0"/>
          </a:p>
          <a:p>
            <a:endParaRPr lang="en-US" sz="2000" dirty="0"/>
          </a:p>
        </p:txBody>
      </p:sp>
      <p:sp>
        <p:nvSpPr>
          <p:cNvPr id="4" name="Slide Number Placeholder 3">
            <a:extLst>
              <a:ext uri="{FF2B5EF4-FFF2-40B4-BE49-F238E27FC236}">
                <a16:creationId xmlns:a16="http://schemas.microsoft.com/office/drawing/2014/main" id="{35EFC0E0-A8D7-5445-E956-1B58CFAC55B6}"/>
              </a:ext>
            </a:extLst>
          </p:cNvPr>
          <p:cNvSpPr>
            <a:spLocks noGrp="1"/>
          </p:cNvSpPr>
          <p:nvPr>
            <p:ph type="sldNum" sz="quarter" idx="12"/>
          </p:nvPr>
        </p:nvSpPr>
        <p:spPr/>
        <p:txBody>
          <a:bodyPr/>
          <a:lstStyle/>
          <a:p>
            <a:pPr>
              <a:defRPr/>
            </a:pPr>
            <a:fld id="{CA4AC7C1-D12F-41DB-AB4A-A9F0A9959DA2}" type="slidenum">
              <a:rPr lang="ko-KR" altLang="en-US" smtClean="0"/>
              <a:pPr>
                <a:defRPr/>
              </a:pPr>
              <a:t>34</a:t>
            </a:fld>
            <a:endParaRPr lang="ko-KR" altLang="en-US"/>
          </a:p>
        </p:txBody>
      </p:sp>
    </p:spTree>
    <p:extLst>
      <p:ext uri="{BB962C8B-B14F-4D97-AF65-F5344CB8AC3E}">
        <p14:creationId xmlns:p14="http://schemas.microsoft.com/office/powerpoint/2010/main" val="1700183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B48B0-53AE-E8C2-BAAB-B54C541F01FD}"/>
              </a:ext>
            </a:extLst>
          </p:cNvPr>
          <p:cNvSpPr>
            <a:spLocks noGrp="1"/>
          </p:cNvSpPr>
          <p:nvPr>
            <p:ph type="title"/>
          </p:nvPr>
        </p:nvSpPr>
        <p:spPr/>
        <p:txBody>
          <a:bodyPr/>
          <a:lstStyle/>
          <a:p>
            <a:r>
              <a:rPr lang="en-US" sz="2400" b="1" i="0" dirty="0">
                <a:solidFill>
                  <a:srgbClr val="404040"/>
                </a:solidFill>
                <a:effectLst/>
                <a:latin typeface="Roboto Slab"/>
              </a:rPr>
              <a:t>Creating custom msg and srv files</a:t>
            </a:r>
            <a:endParaRPr lang="en-US" sz="2400" dirty="0"/>
          </a:p>
        </p:txBody>
      </p:sp>
      <p:sp>
        <p:nvSpPr>
          <p:cNvPr id="3" name="Content Placeholder 2">
            <a:extLst>
              <a:ext uri="{FF2B5EF4-FFF2-40B4-BE49-F238E27FC236}">
                <a16:creationId xmlns:a16="http://schemas.microsoft.com/office/drawing/2014/main" id="{04758BEA-8550-5CEF-5CFA-B9DCB3DE5EC1}"/>
              </a:ext>
            </a:extLst>
          </p:cNvPr>
          <p:cNvSpPr>
            <a:spLocks noGrp="1"/>
          </p:cNvSpPr>
          <p:nvPr>
            <p:ph idx="1"/>
          </p:nvPr>
        </p:nvSpPr>
        <p:spPr>
          <a:xfrm>
            <a:off x="184731" y="1071563"/>
            <a:ext cx="8707749" cy="5214937"/>
          </a:xfrm>
        </p:spPr>
        <p:txBody>
          <a:bodyPr/>
          <a:lstStyle/>
          <a:p>
            <a:r>
              <a:rPr lang="en-US" dirty="0"/>
              <a:t>Step 3: Cmakelists.txt </a:t>
            </a:r>
          </a:p>
          <a:p>
            <a:pPr lvl="1"/>
            <a:r>
              <a:rPr kumimoji="0" lang="en-US" altLang="en-US" sz="1600" b="0" i="0" u="none" strike="noStrike" cap="none" normalizeH="0" baseline="0" dirty="0">
                <a:ln>
                  <a:noFill/>
                </a:ln>
                <a:solidFill>
                  <a:srgbClr val="404040"/>
                </a:solidFill>
                <a:effectLst/>
                <a:latin typeface="Lato" panose="020F0502020204030203" pitchFamily="34" charset="0"/>
              </a:rPr>
              <a:t>To convert the interfaces, you defined into language-specific code(like C++ and Python) so that they can be used in those languages, add the following lines to </a:t>
            </a:r>
            <a:r>
              <a:rPr kumimoji="0" lang="en-US" altLang="en-US" sz="1600" b="0" i="0" u="none" strike="noStrike" cap="none" normalizeH="0" baseline="0" dirty="0">
                <a:ln>
                  <a:noFill/>
                </a:ln>
                <a:solidFill>
                  <a:srgbClr val="E74C3C"/>
                </a:solidFill>
                <a:effectLst/>
                <a:latin typeface="Arial Unicode MS"/>
                <a:ea typeface="SFMono-Regular"/>
              </a:rPr>
              <a:t>CMakeLists.txt</a:t>
            </a:r>
            <a:r>
              <a:rPr kumimoji="0" lang="en-US" altLang="en-US" sz="1600" b="0" i="0" u="none" strike="noStrike" cap="none" normalizeH="0" baseline="0" dirty="0">
                <a:ln>
                  <a:noFill/>
                </a:ln>
                <a:solidFill>
                  <a:srgbClr val="404040"/>
                </a:solidFill>
                <a:effectLst/>
                <a:latin typeface="Lato" panose="020F0502020204030203" pitchFamily="34" charset="0"/>
              </a:rPr>
              <a:t>:</a:t>
            </a:r>
            <a:r>
              <a:rPr kumimoji="0" lang="en-US" altLang="en-US" sz="1600" b="0" i="0" u="none" strike="noStrike" cap="none" normalizeH="0" baseline="0" dirty="0">
                <a:ln>
                  <a:noFill/>
                </a:ln>
                <a:solidFill>
                  <a:schemeClr val="tx1"/>
                </a:solidFill>
                <a:effectLst/>
              </a:rPr>
              <a:t> </a:t>
            </a:r>
          </a:p>
          <a:p>
            <a:pPr lvl="1"/>
            <a:endParaRPr lang="en-US" altLang="en-US" sz="1600" dirty="0">
              <a:latin typeface="Arial" panose="020B0604020202020204" pitchFamily="34" charset="0"/>
            </a:endParaRPr>
          </a:p>
          <a:p>
            <a:pPr lvl="1"/>
            <a:endParaRPr kumimoji="0" lang="en-US" altLang="en-US" sz="1600" b="0" i="0" u="none" strike="noStrike" cap="none" normalizeH="0" baseline="0" dirty="0">
              <a:ln>
                <a:noFill/>
              </a:ln>
              <a:solidFill>
                <a:schemeClr val="tx1"/>
              </a:solidFill>
              <a:effectLst/>
              <a:latin typeface="Arial" panose="020B0604020202020204" pitchFamily="34" charset="0"/>
            </a:endParaRPr>
          </a:p>
          <a:p>
            <a:pPr lvl="1"/>
            <a:endParaRPr lang="en-US" altLang="en-US" sz="1600" dirty="0">
              <a:latin typeface="Arial" panose="020B0604020202020204" pitchFamily="34" charset="0"/>
            </a:endParaRPr>
          </a:p>
          <a:p>
            <a:pPr marL="457200" lvl="1" indent="0">
              <a:buNone/>
            </a:pPr>
            <a:endParaRPr lang="en-US" altLang="en-US" sz="1600" dirty="0">
              <a:latin typeface="Arial" panose="020B0604020202020204" pitchFamily="34" charset="0"/>
            </a:endParaRPr>
          </a:p>
          <a:p>
            <a:pPr marL="457200" lvl="1" indent="0">
              <a:buNone/>
            </a:pPr>
            <a:endParaRPr lang="en-US" altLang="en-US" sz="1600" dirty="0">
              <a:latin typeface="Arial" panose="020B0604020202020204" pitchFamily="34" charset="0"/>
            </a:endParaRPr>
          </a:p>
          <a:p>
            <a:r>
              <a:rPr kumimoji="0" lang="en-US" altLang="en-US" b="0" i="0" u="none" strike="noStrike" cap="none" normalizeH="0" baseline="0" dirty="0">
                <a:ln>
                  <a:noFill/>
                </a:ln>
                <a:solidFill>
                  <a:schemeClr val="tx1"/>
                </a:solidFill>
                <a:effectLst/>
              </a:rPr>
              <a:t>Step 4: package.xml</a:t>
            </a:r>
          </a:p>
          <a:p>
            <a:endParaRPr kumimoji="0" lang="en-US" altLang="en-US" b="0" i="0" u="none" strike="noStrike" cap="none" normalizeH="0" baseline="0" dirty="0">
              <a:ln>
                <a:noFill/>
              </a:ln>
              <a:solidFill>
                <a:schemeClr val="tx1"/>
              </a:solidFill>
              <a:effectLst/>
            </a:endParaRPr>
          </a:p>
          <a:p>
            <a:pPr lvl="1"/>
            <a:r>
              <a:rPr lang="en-US" altLang="en-US" sz="1600" dirty="0"/>
              <a:t> Add the following lines to package.xml</a:t>
            </a:r>
            <a:endParaRPr kumimoji="0" lang="en-US" altLang="en-US" sz="1600" b="0" i="0" u="none" strike="noStrike" cap="none" normalizeH="0" baseline="0" dirty="0">
              <a:ln>
                <a:noFill/>
              </a:ln>
              <a:solidFill>
                <a:schemeClr val="tx1"/>
              </a:solidFill>
              <a:effectLst/>
            </a:endParaRPr>
          </a:p>
          <a:p>
            <a:pPr lvl="1"/>
            <a:endParaRPr kumimoji="0" lang="en-US" altLang="en-US" b="0" i="0" u="none" strike="noStrike" cap="none" normalizeH="0" baseline="0" dirty="0">
              <a:ln>
                <a:noFill/>
              </a:ln>
              <a:solidFill>
                <a:schemeClr val="tx1"/>
              </a:solidFill>
              <a:effectLst/>
              <a:latin typeface="Arial" panose="020B0604020202020204" pitchFamily="34" charset="0"/>
            </a:endParaRPr>
          </a:p>
          <a:p>
            <a:pPr lvl="1"/>
            <a:endParaRPr lang="en-US" dirty="0"/>
          </a:p>
        </p:txBody>
      </p:sp>
      <p:sp>
        <p:nvSpPr>
          <p:cNvPr id="4" name="Slide Number Placeholder 3">
            <a:extLst>
              <a:ext uri="{FF2B5EF4-FFF2-40B4-BE49-F238E27FC236}">
                <a16:creationId xmlns:a16="http://schemas.microsoft.com/office/drawing/2014/main" id="{83C51C73-3A04-1492-45E6-76F51CFCCF13}"/>
              </a:ext>
            </a:extLst>
          </p:cNvPr>
          <p:cNvSpPr>
            <a:spLocks noGrp="1"/>
          </p:cNvSpPr>
          <p:nvPr>
            <p:ph type="sldNum" sz="quarter" idx="12"/>
          </p:nvPr>
        </p:nvSpPr>
        <p:spPr/>
        <p:txBody>
          <a:bodyPr/>
          <a:lstStyle/>
          <a:p>
            <a:pPr>
              <a:defRPr/>
            </a:pPr>
            <a:fld id="{CA4AC7C1-D12F-41DB-AB4A-A9F0A9959DA2}" type="slidenum">
              <a:rPr lang="ko-KR" altLang="en-US" smtClean="0"/>
              <a:pPr>
                <a:defRPr/>
              </a:pPr>
              <a:t>35</a:t>
            </a:fld>
            <a:endParaRPr lang="ko-KR" altLang="en-US"/>
          </a:p>
        </p:txBody>
      </p:sp>
      <p:sp>
        <p:nvSpPr>
          <p:cNvPr id="5" name="Rectangle 1">
            <a:extLst>
              <a:ext uri="{FF2B5EF4-FFF2-40B4-BE49-F238E27FC236}">
                <a16:creationId xmlns:a16="http://schemas.microsoft.com/office/drawing/2014/main" id="{AC4E6BE8-C1FC-98CC-8198-9A345604E017}"/>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33F9BAB3-240C-EB20-7E57-2552E19352AA}"/>
              </a:ext>
            </a:extLst>
          </p:cNvPr>
          <p:cNvPicPr>
            <a:picLocks noChangeAspect="1"/>
          </p:cNvPicPr>
          <p:nvPr/>
        </p:nvPicPr>
        <p:blipFill>
          <a:blip r:embed="rId2"/>
          <a:stretch>
            <a:fillRect/>
          </a:stretch>
        </p:blipFill>
        <p:spPr>
          <a:xfrm>
            <a:off x="2253600" y="2060848"/>
            <a:ext cx="4636799" cy="1284036"/>
          </a:xfrm>
          <a:prstGeom prst="rect">
            <a:avLst/>
          </a:prstGeom>
        </p:spPr>
      </p:pic>
      <p:pic>
        <p:nvPicPr>
          <p:cNvPr id="10" name="Picture 9">
            <a:extLst>
              <a:ext uri="{FF2B5EF4-FFF2-40B4-BE49-F238E27FC236}">
                <a16:creationId xmlns:a16="http://schemas.microsoft.com/office/drawing/2014/main" id="{3AC8C6A1-826D-160C-7169-42C259BF00EA}"/>
              </a:ext>
            </a:extLst>
          </p:cNvPr>
          <p:cNvPicPr>
            <a:picLocks noChangeAspect="1"/>
          </p:cNvPicPr>
          <p:nvPr/>
        </p:nvPicPr>
        <p:blipFill>
          <a:blip r:embed="rId3"/>
          <a:stretch>
            <a:fillRect/>
          </a:stretch>
        </p:blipFill>
        <p:spPr>
          <a:xfrm>
            <a:off x="2670665" y="4869160"/>
            <a:ext cx="4191585" cy="1286054"/>
          </a:xfrm>
          <a:prstGeom prst="rect">
            <a:avLst/>
          </a:prstGeom>
        </p:spPr>
      </p:pic>
    </p:spTree>
    <p:extLst>
      <p:ext uri="{BB962C8B-B14F-4D97-AF65-F5344CB8AC3E}">
        <p14:creationId xmlns:p14="http://schemas.microsoft.com/office/powerpoint/2010/main" val="786735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89AFB-53EB-DACF-82B2-11B72FA24F41}"/>
              </a:ext>
            </a:extLst>
          </p:cNvPr>
          <p:cNvSpPr>
            <a:spLocks noGrp="1"/>
          </p:cNvSpPr>
          <p:nvPr>
            <p:ph type="title"/>
          </p:nvPr>
        </p:nvSpPr>
        <p:spPr/>
        <p:txBody>
          <a:bodyPr/>
          <a:lstStyle/>
          <a:p>
            <a:r>
              <a:rPr lang="en-US" sz="2400" b="1" i="0" dirty="0">
                <a:solidFill>
                  <a:srgbClr val="404040"/>
                </a:solidFill>
                <a:effectLst/>
                <a:latin typeface="Roboto Slab"/>
              </a:rPr>
              <a:t>Creating custom msg and srv files</a:t>
            </a:r>
            <a:endParaRPr lang="en-US" sz="2400" dirty="0"/>
          </a:p>
        </p:txBody>
      </p:sp>
      <p:sp>
        <p:nvSpPr>
          <p:cNvPr id="3" name="Content Placeholder 2">
            <a:extLst>
              <a:ext uri="{FF2B5EF4-FFF2-40B4-BE49-F238E27FC236}">
                <a16:creationId xmlns:a16="http://schemas.microsoft.com/office/drawing/2014/main" id="{69EE3DFB-1848-257C-3723-6EF6F3B82087}"/>
              </a:ext>
            </a:extLst>
          </p:cNvPr>
          <p:cNvSpPr>
            <a:spLocks noGrp="1"/>
          </p:cNvSpPr>
          <p:nvPr>
            <p:ph idx="1"/>
          </p:nvPr>
        </p:nvSpPr>
        <p:spPr/>
        <p:txBody>
          <a:bodyPr/>
          <a:lstStyle/>
          <a:p>
            <a:r>
              <a:rPr lang="en-US" dirty="0"/>
              <a:t>Step 5: Build the </a:t>
            </a:r>
            <a:r>
              <a:rPr lang="en-US" dirty="0" err="1"/>
              <a:t>tutorial_interfaces</a:t>
            </a:r>
            <a:r>
              <a:rPr lang="en-US" dirty="0"/>
              <a:t> package</a:t>
            </a:r>
          </a:p>
          <a:p>
            <a:r>
              <a:rPr lang="en-US" sz="1600" b="0" i="0" dirty="0">
                <a:effectLst/>
              </a:rPr>
              <a:t>Now that all the parts of your custom interfaces package are in place, you can build the package. In the root of your workspace (</a:t>
            </a:r>
            <a:r>
              <a:rPr lang="en-US" sz="1200" b="0" i="0" dirty="0">
                <a:effectLst/>
                <a:latin typeface="SFMono-Regular"/>
              </a:rPr>
              <a:t>~/ros2_ws</a:t>
            </a:r>
            <a:r>
              <a:rPr lang="en-US" sz="1200" b="0" i="0" dirty="0">
                <a:effectLst/>
                <a:latin typeface="Lato" panose="020F0502020204030203" pitchFamily="34" charset="0"/>
              </a:rPr>
              <a:t>),</a:t>
            </a:r>
            <a:r>
              <a:rPr lang="en-US" sz="1200" dirty="0">
                <a:latin typeface="SFMono-Regular"/>
              </a:rPr>
              <a:t> </a:t>
            </a:r>
            <a:r>
              <a:rPr lang="en-US" sz="1200" b="0" i="0" dirty="0">
                <a:effectLst/>
                <a:latin typeface="Lato" panose="020F0502020204030203" pitchFamily="34" charset="0"/>
              </a:rPr>
              <a:t>run the following command:</a:t>
            </a:r>
            <a:endParaRPr lang="en-US" sz="1200" dirty="0">
              <a:latin typeface="SFMono-Regular"/>
            </a:endParaRPr>
          </a:p>
          <a:p>
            <a:pPr lvl="1"/>
            <a:r>
              <a:rPr lang="en-US" sz="1200" dirty="0" err="1"/>
              <a:t>colcon</a:t>
            </a:r>
            <a:r>
              <a:rPr lang="en-US" sz="1200" dirty="0"/>
              <a:t> build --packages-select </a:t>
            </a:r>
            <a:r>
              <a:rPr lang="en-US" sz="1200" dirty="0" err="1"/>
              <a:t>tutorial_interfaces</a:t>
            </a:r>
            <a:endParaRPr lang="en-US" sz="1200" dirty="0">
              <a:latin typeface="SFMono-Regular"/>
            </a:endParaRPr>
          </a:p>
          <a:p>
            <a:endParaRPr lang="en-US" sz="1600" dirty="0">
              <a:latin typeface="SFMono-Regular"/>
            </a:endParaRPr>
          </a:p>
          <a:p>
            <a:r>
              <a:rPr lang="en-US" sz="1600" dirty="0"/>
              <a:t>Step 6: Confirm msg and srv creation </a:t>
            </a:r>
          </a:p>
          <a:p>
            <a:pPr lvl="1"/>
            <a:r>
              <a:rPr lang="en-US" sz="1100" b="0" i="0" dirty="0">
                <a:effectLst/>
                <a:latin typeface="Lato" panose="020F0502020204030203" pitchFamily="34" charset="0"/>
              </a:rPr>
              <a:t>In a new terminal, run the following command from within your workspace </a:t>
            </a:r>
            <a:r>
              <a:rPr lang="en-US" sz="1050" b="0" i="0" dirty="0">
                <a:effectLst/>
                <a:latin typeface="Lato" panose="020F0502020204030203" pitchFamily="34" charset="0"/>
              </a:rPr>
              <a:t>(</a:t>
            </a:r>
            <a:r>
              <a:rPr lang="en-US" sz="1100" b="0" i="0" dirty="0">
                <a:effectLst/>
                <a:latin typeface="SFMono-Regular"/>
              </a:rPr>
              <a:t>ros2_ws</a:t>
            </a:r>
            <a:r>
              <a:rPr lang="en-US" sz="1100" b="0" i="0" dirty="0">
                <a:effectLst/>
                <a:latin typeface="Lato" panose="020F0502020204030203" pitchFamily="34" charset="0"/>
              </a:rPr>
              <a:t>) to source it:</a:t>
            </a:r>
          </a:p>
          <a:p>
            <a:pPr lvl="2"/>
            <a:r>
              <a:rPr lang="en-US" sz="1600" dirty="0"/>
              <a:t>. install/</a:t>
            </a:r>
            <a:r>
              <a:rPr lang="en-US" sz="1600" dirty="0" err="1"/>
              <a:t>setup.bash</a:t>
            </a:r>
            <a:endParaRPr lang="en-US" sz="1600" dirty="0"/>
          </a:p>
          <a:p>
            <a:pPr lvl="2"/>
            <a:r>
              <a:rPr lang="en-US" sz="1600" dirty="0"/>
              <a:t>To confirm the creation of interface run </a:t>
            </a:r>
          </a:p>
          <a:p>
            <a:pPr lvl="3"/>
            <a:r>
              <a:rPr lang="en-US" sz="1200" dirty="0"/>
              <a:t>“ros2 interface show </a:t>
            </a:r>
            <a:r>
              <a:rPr lang="en-US" sz="1200" dirty="0" err="1"/>
              <a:t>tutorial_interfaces</a:t>
            </a:r>
            <a:r>
              <a:rPr lang="en-US" sz="1200" dirty="0"/>
              <a:t>/msg/Num”</a:t>
            </a:r>
          </a:p>
          <a:p>
            <a:r>
              <a:rPr lang="en-US" sz="2000" dirty="0"/>
              <a:t>Step 7: Test the new interfaces</a:t>
            </a:r>
          </a:p>
          <a:p>
            <a:pPr lvl="1"/>
            <a:r>
              <a:rPr lang="en-US" sz="1400" b="0" i="0" dirty="0">
                <a:solidFill>
                  <a:srgbClr val="404040"/>
                </a:solidFill>
                <a:effectLst/>
                <a:latin typeface="Lato" panose="020F0502020204030203" pitchFamily="34" charset="0"/>
              </a:rPr>
              <a:t>For this step you can use the packages you created in previous tutorials. A few simple modifications to the nodes, </a:t>
            </a:r>
            <a:r>
              <a:rPr lang="en-US" sz="1200" b="0" i="0" dirty="0" err="1">
                <a:solidFill>
                  <a:srgbClr val="E74C3C"/>
                </a:solidFill>
                <a:effectLst/>
                <a:latin typeface="SFMono-Regular"/>
              </a:rPr>
              <a:t>CMakeLists</a:t>
            </a:r>
            <a:r>
              <a:rPr lang="en-US" sz="1200" b="0" i="0" dirty="0">
                <a:solidFill>
                  <a:srgbClr val="E74C3C"/>
                </a:solidFill>
                <a:effectLst/>
                <a:latin typeface="SFMono-Regular"/>
              </a:rPr>
              <a:t> and package </a:t>
            </a:r>
            <a:r>
              <a:rPr lang="en-US" sz="1400" b="0" i="0" dirty="0">
                <a:solidFill>
                  <a:srgbClr val="404040"/>
                </a:solidFill>
                <a:effectLst/>
                <a:latin typeface="Lato" panose="020F0502020204030203" pitchFamily="34" charset="0"/>
              </a:rPr>
              <a:t>files will allow you to use your new interfaces.</a:t>
            </a:r>
          </a:p>
          <a:p>
            <a:pPr lvl="1"/>
            <a:endParaRPr lang="en-US" sz="1400" dirty="0">
              <a:solidFill>
                <a:srgbClr val="404040"/>
              </a:solidFill>
              <a:latin typeface="Lato" panose="020F0502020204030203" pitchFamily="34" charset="0"/>
            </a:endParaRPr>
          </a:p>
          <a:p>
            <a:pPr lvl="1"/>
            <a:r>
              <a:rPr lang="en-US" sz="1400" dirty="0">
                <a:solidFill>
                  <a:srgbClr val="404040"/>
                </a:solidFill>
                <a:latin typeface="Lato" panose="020F0502020204030203" pitchFamily="34" charset="0"/>
              </a:rPr>
              <a:t>7.1 Testing Num.msg with pub/sub</a:t>
            </a:r>
          </a:p>
          <a:p>
            <a:pPr lvl="2"/>
            <a:r>
              <a:rPr lang="en-US" sz="1600" b="0" i="0" dirty="0">
                <a:solidFill>
                  <a:srgbClr val="404040"/>
                </a:solidFill>
                <a:effectLst/>
                <a:latin typeface="Lato" panose="020F0502020204030203" pitchFamily="34" charset="0"/>
              </a:rPr>
              <a:t>With some slight modifications to the publisher/subscriber package created in a previous tutorial</a:t>
            </a:r>
            <a:r>
              <a:rPr lang="en-US" sz="1600" dirty="0">
                <a:solidFill>
                  <a:srgbClr val="404040"/>
                </a:solidFill>
                <a:latin typeface="Lato" panose="020F0502020204030203" pitchFamily="34" charset="0"/>
              </a:rPr>
              <a:t> </a:t>
            </a:r>
            <a:r>
              <a:rPr lang="en-US" sz="1600" b="0" i="0" dirty="0">
                <a:solidFill>
                  <a:srgbClr val="404040"/>
                </a:solidFill>
                <a:effectLst/>
                <a:latin typeface="Lato" panose="020F0502020204030203" pitchFamily="34" charset="0"/>
              </a:rPr>
              <a:t>you can see </a:t>
            </a:r>
            <a:r>
              <a:rPr lang="en-US" sz="1600" b="0" i="0" dirty="0">
                <a:solidFill>
                  <a:srgbClr val="E74C3C"/>
                </a:solidFill>
                <a:effectLst/>
                <a:latin typeface="SFMono-Regular"/>
              </a:rPr>
              <a:t>Num.msg</a:t>
            </a:r>
            <a:r>
              <a:rPr lang="en-US" sz="1600" b="0" i="0" dirty="0">
                <a:solidFill>
                  <a:srgbClr val="404040"/>
                </a:solidFill>
                <a:effectLst/>
                <a:latin typeface="Lato" panose="020F0502020204030203" pitchFamily="34" charset="0"/>
              </a:rPr>
              <a:t> in action. Since you’ll be changing the standard string msg to a numerical one, the output will be slightly different.</a:t>
            </a:r>
            <a:endParaRPr lang="en-US" sz="2000" dirty="0"/>
          </a:p>
          <a:p>
            <a:pPr lvl="2"/>
            <a:endParaRPr lang="en-US" sz="1600" dirty="0"/>
          </a:p>
          <a:p>
            <a:pPr lvl="2"/>
            <a:endParaRPr lang="en-US" sz="1600" dirty="0">
              <a:solidFill>
                <a:srgbClr val="404040"/>
              </a:solidFill>
              <a:latin typeface="Lato" panose="020F0502020204030203" pitchFamily="34" charset="0"/>
            </a:endParaRPr>
          </a:p>
        </p:txBody>
      </p:sp>
      <p:sp>
        <p:nvSpPr>
          <p:cNvPr id="4" name="Slide Number Placeholder 3">
            <a:extLst>
              <a:ext uri="{FF2B5EF4-FFF2-40B4-BE49-F238E27FC236}">
                <a16:creationId xmlns:a16="http://schemas.microsoft.com/office/drawing/2014/main" id="{86C7636E-2731-8B8F-947E-9C232412195A}"/>
              </a:ext>
            </a:extLst>
          </p:cNvPr>
          <p:cNvSpPr>
            <a:spLocks noGrp="1"/>
          </p:cNvSpPr>
          <p:nvPr>
            <p:ph type="sldNum" sz="quarter" idx="12"/>
          </p:nvPr>
        </p:nvSpPr>
        <p:spPr/>
        <p:txBody>
          <a:bodyPr/>
          <a:lstStyle/>
          <a:p>
            <a:pPr>
              <a:defRPr/>
            </a:pPr>
            <a:fld id="{CA4AC7C1-D12F-41DB-AB4A-A9F0A9959DA2}" type="slidenum">
              <a:rPr lang="ko-KR" altLang="en-US" smtClean="0"/>
              <a:pPr>
                <a:defRPr/>
              </a:pPr>
              <a:t>36</a:t>
            </a:fld>
            <a:endParaRPr lang="ko-KR" altLang="en-US"/>
          </a:p>
        </p:txBody>
      </p:sp>
    </p:spTree>
    <p:extLst>
      <p:ext uri="{BB962C8B-B14F-4D97-AF65-F5344CB8AC3E}">
        <p14:creationId xmlns:p14="http://schemas.microsoft.com/office/powerpoint/2010/main" val="1207180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C778E-8FDD-4042-7F17-8D06D8E2BE0A}"/>
              </a:ext>
            </a:extLst>
          </p:cNvPr>
          <p:cNvSpPr>
            <a:spLocks noGrp="1"/>
          </p:cNvSpPr>
          <p:nvPr>
            <p:ph type="title"/>
          </p:nvPr>
        </p:nvSpPr>
        <p:spPr/>
        <p:txBody>
          <a:bodyPr/>
          <a:lstStyle/>
          <a:p>
            <a:r>
              <a:rPr lang="en-US" sz="2400" b="1" i="0" dirty="0">
                <a:solidFill>
                  <a:srgbClr val="404040"/>
                </a:solidFill>
                <a:effectLst/>
                <a:latin typeface="Roboto Slab"/>
              </a:rPr>
              <a:t>Creating custom msg and srv files</a:t>
            </a:r>
            <a:endParaRPr lang="en-US" sz="2400" dirty="0"/>
          </a:p>
        </p:txBody>
      </p:sp>
      <p:sp>
        <p:nvSpPr>
          <p:cNvPr id="3" name="Content Placeholder 2">
            <a:extLst>
              <a:ext uri="{FF2B5EF4-FFF2-40B4-BE49-F238E27FC236}">
                <a16:creationId xmlns:a16="http://schemas.microsoft.com/office/drawing/2014/main" id="{609C270A-DBF4-C607-7EB9-C9229BF94951}"/>
              </a:ext>
            </a:extLst>
          </p:cNvPr>
          <p:cNvSpPr>
            <a:spLocks noGrp="1"/>
          </p:cNvSpPr>
          <p:nvPr>
            <p:ph idx="1"/>
          </p:nvPr>
        </p:nvSpPr>
        <p:spPr/>
        <p:txBody>
          <a:bodyPr/>
          <a:lstStyle/>
          <a:p>
            <a:r>
              <a:rPr lang="en-US" sz="2000" b="0" i="0" dirty="0">
                <a:solidFill>
                  <a:srgbClr val="404040"/>
                </a:solidFill>
                <a:effectLst/>
                <a:latin typeface="Lato" panose="020F0502020204030203" pitchFamily="34" charset="0"/>
              </a:rPr>
              <a:t>Publisher:</a:t>
            </a:r>
            <a:endParaRPr lang="en-US" sz="2000" dirty="0"/>
          </a:p>
        </p:txBody>
      </p:sp>
      <p:sp>
        <p:nvSpPr>
          <p:cNvPr id="4" name="Slide Number Placeholder 3">
            <a:extLst>
              <a:ext uri="{FF2B5EF4-FFF2-40B4-BE49-F238E27FC236}">
                <a16:creationId xmlns:a16="http://schemas.microsoft.com/office/drawing/2014/main" id="{559B3297-5CCA-8520-F486-9D1E8A2E9E28}"/>
              </a:ext>
            </a:extLst>
          </p:cNvPr>
          <p:cNvSpPr>
            <a:spLocks noGrp="1"/>
          </p:cNvSpPr>
          <p:nvPr>
            <p:ph type="sldNum" sz="quarter" idx="12"/>
          </p:nvPr>
        </p:nvSpPr>
        <p:spPr/>
        <p:txBody>
          <a:bodyPr/>
          <a:lstStyle/>
          <a:p>
            <a:pPr>
              <a:defRPr/>
            </a:pPr>
            <a:fld id="{CA4AC7C1-D12F-41DB-AB4A-A9F0A9959DA2}" type="slidenum">
              <a:rPr lang="ko-KR" altLang="en-US" smtClean="0"/>
              <a:pPr>
                <a:defRPr/>
              </a:pPr>
              <a:t>37</a:t>
            </a:fld>
            <a:endParaRPr lang="ko-KR" altLang="en-US"/>
          </a:p>
        </p:txBody>
      </p:sp>
      <p:pic>
        <p:nvPicPr>
          <p:cNvPr id="6" name="Picture 5">
            <a:extLst>
              <a:ext uri="{FF2B5EF4-FFF2-40B4-BE49-F238E27FC236}">
                <a16:creationId xmlns:a16="http://schemas.microsoft.com/office/drawing/2014/main" id="{EC0ADD7F-766A-2E6D-1076-0037393A5EF6}"/>
              </a:ext>
            </a:extLst>
          </p:cNvPr>
          <p:cNvPicPr>
            <a:picLocks noChangeAspect="1"/>
          </p:cNvPicPr>
          <p:nvPr/>
        </p:nvPicPr>
        <p:blipFill>
          <a:blip r:embed="rId2"/>
          <a:stretch>
            <a:fillRect/>
          </a:stretch>
        </p:blipFill>
        <p:spPr>
          <a:xfrm>
            <a:off x="2307382" y="1484784"/>
            <a:ext cx="4529236" cy="4672662"/>
          </a:xfrm>
          <a:prstGeom prst="rect">
            <a:avLst/>
          </a:prstGeom>
        </p:spPr>
      </p:pic>
    </p:spTree>
    <p:extLst>
      <p:ext uri="{BB962C8B-B14F-4D97-AF65-F5344CB8AC3E}">
        <p14:creationId xmlns:p14="http://schemas.microsoft.com/office/powerpoint/2010/main" val="2162937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C778E-8FDD-4042-7F17-8D06D8E2BE0A}"/>
              </a:ext>
            </a:extLst>
          </p:cNvPr>
          <p:cNvSpPr>
            <a:spLocks noGrp="1"/>
          </p:cNvSpPr>
          <p:nvPr>
            <p:ph type="title"/>
          </p:nvPr>
        </p:nvSpPr>
        <p:spPr/>
        <p:txBody>
          <a:bodyPr/>
          <a:lstStyle/>
          <a:p>
            <a:r>
              <a:rPr lang="en-US" sz="2400" b="1" i="0" dirty="0">
                <a:solidFill>
                  <a:srgbClr val="404040"/>
                </a:solidFill>
                <a:effectLst/>
                <a:latin typeface="Roboto Slab"/>
              </a:rPr>
              <a:t>Creating custom msg and srv files</a:t>
            </a:r>
            <a:endParaRPr lang="en-US" sz="2400" dirty="0"/>
          </a:p>
        </p:txBody>
      </p:sp>
      <p:sp>
        <p:nvSpPr>
          <p:cNvPr id="3" name="Content Placeholder 2">
            <a:extLst>
              <a:ext uri="{FF2B5EF4-FFF2-40B4-BE49-F238E27FC236}">
                <a16:creationId xmlns:a16="http://schemas.microsoft.com/office/drawing/2014/main" id="{609C270A-DBF4-C607-7EB9-C9229BF94951}"/>
              </a:ext>
            </a:extLst>
          </p:cNvPr>
          <p:cNvSpPr>
            <a:spLocks noGrp="1"/>
          </p:cNvSpPr>
          <p:nvPr>
            <p:ph idx="1"/>
          </p:nvPr>
        </p:nvSpPr>
        <p:spPr/>
        <p:txBody>
          <a:bodyPr/>
          <a:lstStyle/>
          <a:p>
            <a:r>
              <a:rPr lang="en-US" sz="1600" b="0" i="0" dirty="0">
                <a:solidFill>
                  <a:srgbClr val="404040"/>
                </a:solidFill>
                <a:effectLst/>
                <a:latin typeface="Lato" panose="020F0502020204030203" pitchFamily="34" charset="0"/>
              </a:rPr>
              <a:t>Subscriber:</a:t>
            </a:r>
            <a:endParaRPr lang="en-US" sz="2000" dirty="0"/>
          </a:p>
        </p:txBody>
      </p:sp>
      <p:sp>
        <p:nvSpPr>
          <p:cNvPr id="4" name="Slide Number Placeholder 3">
            <a:extLst>
              <a:ext uri="{FF2B5EF4-FFF2-40B4-BE49-F238E27FC236}">
                <a16:creationId xmlns:a16="http://schemas.microsoft.com/office/drawing/2014/main" id="{559B3297-5CCA-8520-F486-9D1E8A2E9E28}"/>
              </a:ext>
            </a:extLst>
          </p:cNvPr>
          <p:cNvSpPr>
            <a:spLocks noGrp="1"/>
          </p:cNvSpPr>
          <p:nvPr>
            <p:ph type="sldNum" sz="quarter" idx="12"/>
          </p:nvPr>
        </p:nvSpPr>
        <p:spPr/>
        <p:txBody>
          <a:bodyPr/>
          <a:lstStyle/>
          <a:p>
            <a:pPr marL="0" marR="0" lvl="0" indent="0" algn="r" defTabSz="914400" rtl="0" eaLnBrk="1" fontAlgn="base" latinLnBrk="1" hangingPunct="1">
              <a:lnSpc>
                <a:spcPct val="100000"/>
              </a:lnSpc>
              <a:spcBef>
                <a:spcPct val="0"/>
              </a:spcBef>
              <a:spcAft>
                <a:spcPct val="0"/>
              </a:spcAft>
              <a:buClrTx/>
              <a:buSzTx/>
              <a:buFontTx/>
              <a:buNone/>
              <a:tabLst/>
              <a:defRPr/>
            </a:pPr>
            <a:fld id="{CA4AC7C1-D12F-41DB-AB4A-A9F0A9959DA2}" type="slidenum">
              <a:rPr kumimoji="0" lang="ko-KR" altLang="en-US" sz="1200" b="1" i="0" u="none" strike="noStrike" kern="1200" cap="none" spc="0" normalizeH="0" baseline="0" noProof="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pPr marL="0" marR="0" lvl="0" indent="0" algn="r" defTabSz="914400" rtl="0" eaLnBrk="1" fontAlgn="base" latinLnBrk="1" hangingPunct="1">
                <a:lnSpc>
                  <a:spcPct val="100000"/>
                </a:lnSpc>
                <a:spcBef>
                  <a:spcPct val="0"/>
                </a:spcBef>
                <a:spcAft>
                  <a:spcPct val="0"/>
                </a:spcAft>
                <a:buClrTx/>
                <a:buSzTx/>
                <a:buFontTx/>
                <a:buNone/>
                <a:tabLst/>
                <a:defRPr/>
              </a:pPr>
              <a:t>38</a:t>
            </a:fld>
            <a:endParaRPr kumimoji="0" lang="ko-KR" altLang="en-US" sz="1200" b="1" i="0" u="none" strike="noStrike" kern="1200" cap="none" spc="0" normalizeH="0" baseline="0" noProof="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pic>
        <p:nvPicPr>
          <p:cNvPr id="10" name="Picture 9">
            <a:extLst>
              <a:ext uri="{FF2B5EF4-FFF2-40B4-BE49-F238E27FC236}">
                <a16:creationId xmlns:a16="http://schemas.microsoft.com/office/drawing/2014/main" id="{6558505E-A8B5-D5A0-82B3-2FACC0E151AD}"/>
              </a:ext>
            </a:extLst>
          </p:cNvPr>
          <p:cNvPicPr>
            <a:picLocks noChangeAspect="1"/>
          </p:cNvPicPr>
          <p:nvPr/>
        </p:nvPicPr>
        <p:blipFill>
          <a:blip r:embed="rId2"/>
          <a:stretch>
            <a:fillRect/>
          </a:stretch>
        </p:blipFill>
        <p:spPr>
          <a:xfrm>
            <a:off x="2627784" y="1251705"/>
            <a:ext cx="4229974" cy="4999061"/>
          </a:xfrm>
          <a:prstGeom prst="rect">
            <a:avLst/>
          </a:prstGeom>
        </p:spPr>
      </p:pic>
    </p:spTree>
    <p:extLst>
      <p:ext uri="{BB962C8B-B14F-4D97-AF65-F5344CB8AC3E}">
        <p14:creationId xmlns:p14="http://schemas.microsoft.com/office/powerpoint/2010/main" val="869340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C778E-8FDD-4042-7F17-8D06D8E2BE0A}"/>
              </a:ext>
            </a:extLst>
          </p:cNvPr>
          <p:cNvSpPr>
            <a:spLocks noGrp="1"/>
          </p:cNvSpPr>
          <p:nvPr>
            <p:ph type="title"/>
          </p:nvPr>
        </p:nvSpPr>
        <p:spPr/>
        <p:txBody>
          <a:bodyPr/>
          <a:lstStyle/>
          <a:p>
            <a:r>
              <a:rPr lang="en-US" sz="2400" b="1" i="0" dirty="0">
                <a:solidFill>
                  <a:srgbClr val="404040"/>
                </a:solidFill>
                <a:effectLst/>
                <a:latin typeface="Roboto Slab"/>
              </a:rPr>
              <a:t>Creating custom msg and srv files</a:t>
            </a:r>
            <a:endParaRPr lang="en-US" sz="2400" dirty="0"/>
          </a:p>
        </p:txBody>
      </p:sp>
      <p:sp>
        <p:nvSpPr>
          <p:cNvPr id="3" name="Content Placeholder 2">
            <a:extLst>
              <a:ext uri="{FF2B5EF4-FFF2-40B4-BE49-F238E27FC236}">
                <a16:creationId xmlns:a16="http://schemas.microsoft.com/office/drawing/2014/main" id="{609C270A-DBF4-C607-7EB9-C9229BF94951}"/>
              </a:ext>
            </a:extLst>
          </p:cNvPr>
          <p:cNvSpPr>
            <a:spLocks noGrp="1"/>
          </p:cNvSpPr>
          <p:nvPr>
            <p:ph idx="1"/>
          </p:nvPr>
        </p:nvSpPr>
        <p:spPr/>
        <p:txBody>
          <a:bodyPr/>
          <a:lstStyle/>
          <a:p>
            <a:r>
              <a:rPr lang="en-US" b="0" i="0" dirty="0">
                <a:solidFill>
                  <a:srgbClr val="FF0000"/>
                </a:solidFill>
                <a:effectLst/>
                <a:latin typeface="Lato" panose="020F0502020204030203" pitchFamily="34" charset="0"/>
              </a:rPr>
              <a:t>package.xml:</a:t>
            </a:r>
          </a:p>
          <a:p>
            <a:pPr marL="0" indent="0">
              <a:buNone/>
            </a:pPr>
            <a:endParaRPr lang="en-US" sz="1600" b="0" i="0" dirty="0">
              <a:effectLst/>
              <a:latin typeface="Lato" panose="020F0502020204030203" pitchFamily="34" charset="0"/>
            </a:endParaRPr>
          </a:p>
          <a:p>
            <a:pPr lvl="1"/>
            <a:r>
              <a:rPr lang="en-US" sz="1600" b="0" i="0" dirty="0">
                <a:effectLst/>
                <a:latin typeface="Lato" panose="020F0502020204030203" pitchFamily="34" charset="0"/>
              </a:rPr>
              <a:t>Add the following line:</a:t>
            </a:r>
            <a:endParaRPr lang="en-US" sz="1600" dirty="0">
              <a:latin typeface="Lato" panose="020F0502020204030203" pitchFamily="34" charset="0"/>
            </a:endParaRPr>
          </a:p>
          <a:p>
            <a:pPr lvl="2"/>
            <a:r>
              <a:rPr lang="en-US" sz="1600" dirty="0"/>
              <a:t>&lt;</a:t>
            </a:r>
            <a:r>
              <a:rPr lang="en-US" sz="1600" dirty="0" err="1"/>
              <a:t>exec_depend</a:t>
            </a:r>
            <a:r>
              <a:rPr lang="en-US" sz="1600" dirty="0"/>
              <a:t>&gt;</a:t>
            </a:r>
            <a:r>
              <a:rPr lang="en-US" sz="1600" dirty="0" err="1"/>
              <a:t>tutorial_interfaces</a:t>
            </a:r>
            <a:r>
              <a:rPr lang="en-US" sz="1600" dirty="0"/>
              <a:t>&lt;/</a:t>
            </a:r>
            <a:r>
              <a:rPr lang="en-US" sz="1600" dirty="0" err="1"/>
              <a:t>exec_depend</a:t>
            </a:r>
            <a:r>
              <a:rPr lang="en-US" sz="1600" dirty="0"/>
              <a:t>&gt;</a:t>
            </a:r>
            <a:endParaRPr lang="en-US" sz="1600" dirty="0">
              <a:latin typeface="Lato" panose="020F0502020204030203" pitchFamily="34" charset="0"/>
            </a:endParaRPr>
          </a:p>
          <a:p>
            <a:pPr lvl="1"/>
            <a:r>
              <a:rPr lang="en-US" sz="1600" b="0" i="0" dirty="0">
                <a:effectLst/>
                <a:latin typeface="Lato" panose="020F0502020204030203" pitchFamily="34" charset="0"/>
              </a:rPr>
              <a:t>After making the above edits and saving all the changes, build the package:</a:t>
            </a:r>
          </a:p>
          <a:p>
            <a:pPr lvl="2"/>
            <a:r>
              <a:rPr lang="en-US" sz="1600" dirty="0" err="1"/>
              <a:t>colcon</a:t>
            </a:r>
            <a:r>
              <a:rPr lang="en-US" sz="1600" dirty="0"/>
              <a:t> build --packages-select </a:t>
            </a:r>
            <a:r>
              <a:rPr lang="en-US" sz="1600" dirty="0" err="1"/>
              <a:t>py_pubsub</a:t>
            </a:r>
            <a:endParaRPr lang="en-US" sz="1600" dirty="0">
              <a:latin typeface="Lato" panose="020F0502020204030203" pitchFamily="34" charset="0"/>
            </a:endParaRPr>
          </a:p>
          <a:p>
            <a:pPr lvl="1"/>
            <a:r>
              <a:rPr lang="en-US" sz="1600" b="0" i="0" dirty="0">
                <a:effectLst/>
                <a:latin typeface="Lato" panose="020F0502020204030203" pitchFamily="34" charset="0"/>
              </a:rPr>
              <a:t>Then open two new terminals, source </a:t>
            </a:r>
            <a:r>
              <a:rPr lang="en-US" sz="1600" b="0" i="0" dirty="0">
                <a:solidFill>
                  <a:srgbClr val="E74C3C"/>
                </a:solidFill>
                <a:effectLst/>
                <a:latin typeface="SFMono-Regular"/>
              </a:rPr>
              <a:t>ros2_ws</a:t>
            </a:r>
            <a:r>
              <a:rPr lang="en-US" sz="1600" b="0" i="0" dirty="0">
                <a:solidFill>
                  <a:srgbClr val="404040"/>
                </a:solidFill>
                <a:effectLst/>
                <a:latin typeface="Lato" panose="020F0502020204030203" pitchFamily="34" charset="0"/>
              </a:rPr>
              <a:t> i</a:t>
            </a:r>
            <a:r>
              <a:rPr lang="en-US" sz="1600" b="0" i="0" dirty="0">
                <a:effectLst/>
                <a:latin typeface="Lato" panose="020F0502020204030203" pitchFamily="34" charset="0"/>
              </a:rPr>
              <a:t>n each, and run:</a:t>
            </a:r>
          </a:p>
          <a:p>
            <a:pPr lvl="2"/>
            <a:r>
              <a:rPr lang="en-US" sz="1600" dirty="0"/>
              <a:t>ros2 run </a:t>
            </a:r>
            <a:r>
              <a:rPr lang="en-US" sz="1600" dirty="0" err="1"/>
              <a:t>py_pubsub</a:t>
            </a:r>
            <a:r>
              <a:rPr lang="en-US" sz="1600" dirty="0"/>
              <a:t> talker</a:t>
            </a:r>
            <a:endParaRPr lang="en-US" sz="1600" dirty="0">
              <a:solidFill>
                <a:srgbClr val="404040"/>
              </a:solidFill>
              <a:latin typeface="Lato" panose="020F0502020204030203" pitchFamily="34" charset="0"/>
            </a:endParaRPr>
          </a:p>
          <a:p>
            <a:pPr lvl="2"/>
            <a:r>
              <a:rPr lang="en-US" sz="1600" dirty="0"/>
              <a:t>ros2 run </a:t>
            </a:r>
            <a:r>
              <a:rPr lang="en-US" sz="1600" dirty="0" err="1"/>
              <a:t>py_pubsub</a:t>
            </a:r>
            <a:r>
              <a:rPr lang="en-US" sz="1600" dirty="0"/>
              <a:t> listener</a:t>
            </a:r>
          </a:p>
          <a:p>
            <a:pPr marL="914400" lvl="2" indent="0">
              <a:buNone/>
            </a:pPr>
            <a:endParaRPr lang="en-US" sz="2000" dirty="0">
              <a:solidFill>
                <a:srgbClr val="404040"/>
              </a:solidFill>
              <a:latin typeface="Lato" panose="020F0502020204030203" pitchFamily="34" charset="0"/>
            </a:endParaRPr>
          </a:p>
          <a:p>
            <a:pPr lvl="1"/>
            <a:r>
              <a:rPr lang="en-US" sz="1600" b="0" i="0" dirty="0">
                <a:effectLst/>
                <a:latin typeface="Lato" panose="020F0502020204030203" pitchFamily="34" charset="0"/>
              </a:rPr>
              <a:t>Since </a:t>
            </a:r>
            <a:r>
              <a:rPr lang="en-US" sz="1600" b="0" i="0" dirty="0">
                <a:effectLst/>
                <a:latin typeface="SFMono-Regular"/>
              </a:rPr>
              <a:t>Num.msg</a:t>
            </a:r>
            <a:r>
              <a:rPr lang="en-US" sz="1600" b="0" i="0" dirty="0">
                <a:effectLst/>
                <a:latin typeface="Lato" panose="020F0502020204030203" pitchFamily="34" charset="0"/>
              </a:rPr>
              <a:t> relays only an integer, the talker should only be publishing integer values, as opposed to the string it published previously:</a:t>
            </a:r>
          </a:p>
          <a:p>
            <a:pPr marL="457200" lvl="1" indent="0">
              <a:buNone/>
            </a:pPr>
            <a:endParaRPr lang="en-US" sz="1600" dirty="0"/>
          </a:p>
        </p:txBody>
      </p:sp>
      <p:sp>
        <p:nvSpPr>
          <p:cNvPr id="4" name="Slide Number Placeholder 3">
            <a:extLst>
              <a:ext uri="{FF2B5EF4-FFF2-40B4-BE49-F238E27FC236}">
                <a16:creationId xmlns:a16="http://schemas.microsoft.com/office/drawing/2014/main" id="{559B3297-5CCA-8520-F486-9D1E8A2E9E28}"/>
              </a:ext>
            </a:extLst>
          </p:cNvPr>
          <p:cNvSpPr>
            <a:spLocks noGrp="1"/>
          </p:cNvSpPr>
          <p:nvPr>
            <p:ph type="sldNum" sz="quarter" idx="12"/>
          </p:nvPr>
        </p:nvSpPr>
        <p:spPr/>
        <p:txBody>
          <a:bodyPr/>
          <a:lstStyle/>
          <a:p>
            <a:pPr marL="0" marR="0" lvl="0" indent="0" algn="r" defTabSz="914400" rtl="0" eaLnBrk="1" fontAlgn="base" latinLnBrk="1" hangingPunct="1">
              <a:lnSpc>
                <a:spcPct val="100000"/>
              </a:lnSpc>
              <a:spcBef>
                <a:spcPct val="0"/>
              </a:spcBef>
              <a:spcAft>
                <a:spcPct val="0"/>
              </a:spcAft>
              <a:buClrTx/>
              <a:buSzTx/>
              <a:buFontTx/>
              <a:buNone/>
              <a:tabLst/>
              <a:defRPr/>
            </a:pPr>
            <a:fld id="{CA4AC7C1-D12F-41DB-AB4A-A9F0A9959DA2}" type="slidenum">
              <a:rPr kumimoji="0" lang="ko-KR" altLang="en-US" sz="1200" b="1" i="0" u="none" strike="noStrike" kern="1200" cap="none" spc="0" normalizeH="0" baseline="0" noProof="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pPr marL="0" marR="0" lvl="0" indent="0" algn="r" defTabSz="914400" rtl="0" eaLnBrk="1" fontAlgn="base" latinLnBrk="1" hangingPunct="1">
                <a:lnSpc>
                  <a:spcPct val="100000"/>
                </a:lnSpc>
                <a:spcBef>
                  <a:spcPct val="0"/>
                </a:spcBef>
                <a:spcAft>
                  <a:spcPct val="0"/>
                </a:spcAft>
                <a:buClrTx/>
                <a:buSzTx/>
                <a:buFontTx/>
                <a:buNone/>
                <a:tabLst/>
                <a:defRPr/>
              </a:pPr>
              <a:t>39</a:t>
            </a:fld>
            <a:endParaRPr kumimoji="0" lang="ko-KR" altLang="en-US" sz="1200" b="1" i="0" u="none" strike="noStrike" kern="1200" cap="none" spc="0" normalizeH="0" baseline="0" noProof="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pic>
        <p:nvPicPr>
          <p:cNvPr id="6" name="Picture 5">
            <a:extLst>
              <a:ext uri="{FF2B5EF4-FFF2-40B4-BE49-F238E27FC236}">
                <a16:creationId xmlns:a16="http://schemas.microsoft.com/office/drawing/2014/main" id="{376AAB20-8216-9E2D-6DFA-E9BFCAE8E43F}"/>
              </a:ext>
            </a:extLst>
          </p:cNvPr>
          <p:cNvPicPr>
            <a:picLocks noChangeAspect="1"/>
          </p:cNvPicPr>
          <p:nvPr/>
        </p:nvPicPr>
        <p:blipFill>
          <a:blip r:embed="rId2"/>
          <a:stretch>
            <a:fillRect/>
          </a:stretch>
        </p:blipFill>
        <p:spPr>
          <a:xfrm>
            <a:off x="2411760" y="5119594"/>
            <a:ext cx="4934639" cy="666843"/>
          </a:xfrm>
          <a:prstGeom prst="rect">
            <a:avLst/>
          </a:prstGeom>
        </p:spPr>
      </p:pic>
    </p:spTree>
    <p:extLst>
      <p:ext uri="{BB962C8B-B14F-4D97-AF65-F5344CB8AC3E}">
        <p14:creationId xmlns:p14="http://schemas.microsoft.com/office/powerpoint/2010/main" val="4066885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62833-E11F-3E16-E771-83C30C541087}"/>
              </a:ext>
            </a:extLst>
          </p:cNvPr>
          <p:cNvSpPr>
            <a:spLocks noGrp="1"/>
          </p:cNvSpPr>
          <p:nvPr>
            <p:ph type="title"/>
          </p:nvPr>
        </p:nvSpPr>
        <p:spPr/>
        <p:txBody>
          <a:bodyPr/>
          <a:lstStyle/>
          <a:p>
            <a:r>
              <a:rPr kumimoji="0" lang="en-US" altLang="en-US" sz="3600" b="1" i="0" u="none" strike="noStrike" cap="none" normalizeH="0" baseline="0" dirty="0">
                <a:ln>
                  <a:noFill/>
                </a:ln>
                <a:solidFill>
                  <a:srgbClr val="404040"/>
                </a:solidFill>
                <a:effectLst/>
                <a:latin typeface="Arial" panose="020B0604020202020204" pitchFamily="34" charset="0"/>
                <a:ea typeface="Roboto Slab"/>
              </a:rPr>
              <a:t>Using </a:t>
            </a:r>
            <a:r>
              <a:rPr kumimoji="0" lang="en-US" altLang="en-US" sz="3600" b="1" i="0" u="none" strike="noStrike" cap="none" normalizeH="0" baseline="0" dirty="0">
                <a:ln>
                  <a:noFill/>
                </a:ln>
                <a:solidFill>
                  <a:srgbClr val="E74C3C"/>
                </a:solidFill>
                <a:effectLst/>
                <a:latin typeface="Arial Unicode MS"/>
                <a:ea typeface="SFMono-Regular"/>
              </a:rPr>
              <a:t>turtlesim</a:t>
            </a:r>
            <a:r>
              <a:rPr kumimoji="0" lang="en-US" altLang="en-US" sz="3600" b="1" i="0" u="none" strike="noStrike" cap="none" normalizeH="0" baseline="0" dirty="0">
                <a:ln>
                  <a:noFill/>
                </a:ln>
                <a:solidFill>
                  <a:srgbClr val="404040"/>
                </a:solidFill>
                <a:effectLst/>
                <a:ea typeface="Roboto Slab"/>
              </a:rPr>
              <a:t> </a:t>
            </a:r>
            <a:endParaRPr lang="en-US" dirty="0"/>
          </a:p>
        </p:txBody>
      </p:sp>
      <p:sp>
        <p:nvSpPr>
          <p:cNvPr id="3" name="Content Placeholder 2">
            <a:extLst>
              <a:ext uri="{FF2B5EF4-FFF2-40B4-BE49-F238E27FC236}">
                <a16:creationId xmlns:a16="http://schemas.microsoft.com/office/drawing/2014/main" id="{BBFC4B1B-EDB3-D4F3-0D8C-EB7D51065247}"/>
              </a:ext>
            </a:extLst>
          </p:cNvPr>
          <p:cNvSpPr>
            <a:spLocks noGrp="1"/>
          </p:cNvSpPr>
          <p:nvPr>
            <p:ph idx="1"/>
          </p:nvPr>
        </p:nvSpPr>
        <p:spPr/>
        <p:txBody>
          <a:bodyPr/>
          <a:lstStyle/>
          <a:p>
            <a:r>
              <a:rPr lang="en-US" b="1" i="0" u="none" strike="noStrike" dirty="0">
                <a:solidFill>
                  <a:srgbClr val="404040"/>
                </a:solidFill>
                <a:effectLst/>
                <a:latin typeface="Roboto Slab"/>
                <a:hlinkClick r:id="rId2"/>
              </a:rPr>
              <a:t>Install turtlesim</a:t>
            </a:r>
            <a:endParaRPr lang="en-US" b="1" i="0" dirty="0">
              <a:solidFill>
                <a:srgbClr val="404040"/>
              </a:solidFill>
              <a:effectLst/>
              <a:latin typeface="Roboto Slab"/>
            </a:endParaRPr>
          </a:p>
          <a:p>
            <a:r>
              <a:rPr lang="en-US" sz="2400" strike="noStrike" spc="-1" dirty="0">
                <a:solidFill>
                  <a:srgbClr val="000000"/>
                </a:solidFill>
                <a:latin typeface="Times New Roman"/>
                <a:ea typeface="DejaVu Sans"/>
              </a:rPr>
              <a:t>Make sure your system is up-to-date</a:t>
            </a:r>
            <a:endParaRPr lang="en-US" sz="2400" strike="noStrike" spc="-1" dirty="0">
              <a:latin typeface="Arial"/>
            </a:endParaRPr>
          </a:p>
          <a:p>
            <a:pPr lvl="1"/>
            <a:r>
              <a:rPr lang="es-ES" strike="noStrike" spc="-1" dirty="0">
                <a:highlight>
                  <a:srgbClr val="FFFFFF"/>
                </a:highlight>
                <a:latin typeface="Arial" panose="020B0604020202020204" pitchFamily="34" charset="0"/>
                <a:ea typeface="DejaVu Sans"/>
                <a:cs typeface="Arial" panose="020B0604020202020204" pitchFamily="34" charset="0"/>
              </a:rPr>
              <a:t>sudo </a:t>
            </a:r>
            <a:r>
              <a:rPr lang="es-ES" strike="noStrike" spc="-1" dirty="0" err="1">
                <a:highlight>
                  <a:srgbClr val="FFFFFF"/>
                </a:highlight>
                <a:latin typeface="Arial" panose="020B0604020202020204" pitchFamily="34" charset="0"/>
                <a:ea typeface="DejaVu Sans"/>
                <a:cs typeface="Arial" panose="020B0604020202020204" pitchFamily="34" charset="0"/>
              </a:rPr>
              <a:t>apt</a:t>
            </a:r>
            <a:r>
              <a:rPr lang="es-ES" strike="noStrike" spc="-1" dirty="0">
                <a:highlight>
                  <a:srgbClr val="FFFFFF"/>
                </a:highlight>
                <a:latin typeface="Arial" panose="020B0604020202020204" pitchFamily="34" charset="0"/>
                <a:ea typeface="DejaVu Sans"/>
                <a:cs typeface="Arial" panose="020B0604020202020204" pitchFamily="34" charset="0"/>
              </a:rPr>
              <a:t> </a:t>
            </a:r>
            <a:r>
              <a:rPr lang="es-ES" strike="noStrike" spc="-1" dirty="0" err="1">
                <a:highlight>
                  <a:srgbClr val="FFFFFF"/>
                </a:highlight>
                <a:latin typeface="Arial" panose="020B0604020202020204" pitchFamily="34" charset="0"/>
                <a:ea typeface="DejaVu Sans"/>
                <a:cs typeface="Arial" panose="020B0604020202020204" pitchFamily="34" charset="0"/>
              </a:rPr>
              <a:t>update</a:t>
            </a:r>
            <a:endParaRPr lang="es-ES" strike="noStrike" spc="-1" dirty="0">
              <a:highlight>
                <a:srgbClr val="FFFFFF"/>
              </a:highlight>
              <a:latin typeface="Arial" panose="020B0604020202020204" pitchFamily="34" charset="0"/>
              <a:ea typeface="DejaVu Sans"/>
              <a:cs typeface="Arial" panose="020B0604020202020204" pitchFamily="34" charset="0"/>
            </a:endParaRPr>
          </a:p>
          <a:p>
            <a:r>
              <a:rPr lang="en-US" sz="2400" strike="noStrike" spc="-1" dirty="0">
                <a:solidFill>
                  <a:srgbClr val="000000"/>
                </a:solidFill>
                <a:latin typeface="Times New Roman"/>
                <a:ea typeface="DejaVu Sans"/>
              </a:rPr>
              <a:t>Install the turtlesim library</a:t>
            </a:r>
            <a:endParaRPr lang="en-US" sz="2400" strike="noStrike" spc="-1" dirty="0">
              <a:latin typeface="Arial"/>
            </a:endParaRPr>
          </a:p>
          <a:p>
            <a:pPr lvl="1"/>
            <a:r>
              <a:rPr lang="en-US" strike="noStrike" spc="-1" dirty="0" err="1">
                <a:latin typeface="Arial"/>
              </a:rPr>
              <a:t>sudo</a:t>
            </a:r>
            <a:r>
              <a:rPr lang="en-US" strike="noStrike" spc="-1" dirty="0">
                <a:latin typeface="Arial"/>
              </a:rPr>
              <a:t> apt install </a:t>
            </a:r>
            <a:r>
              <a:rPr lang="en-US" strike="noStrike" spc="-1" dirty="0" err="1">
                <a:latin typeface="Arial"/>
              </a:rPr>
              <a:t>ros</a:t>
            </a:r>
            <a:r>
              <a:rPr lang="en-US" strike="noStrike" spc="-1" dirty="0">
                <a:latin typeface="Arial"/>
              </a:rPr>
              <a:t>-rolling-turtlesim</a:t>
            </a:r>
          </a:p>
          <a:p>
            <a:pPr algn="l"/>
            <a:r>
              <a:rPr lang="en-US" i="0" dirty="0">
                <a:effectLst/>
                <a:latin typeface="Lato" panose="020F0502020204030203" pitchFamily="34" charset="0"/>
              </a:rPr>
              <a:t>Check that the package installed:</a:t>
            </a:r>
          </a:p>
          <a:p>
            <a:pPr lvl="1"/>
            <a:r>
              <a:rPr lang="en-US" i="0" dirty="0">
                <a:effectLst/>
                <a:latin typeface="Lato" panose="020F0502020204030203" pitchFamily="34" charset="0"/>
              </a:rPr>
              <a:t>ros2 pkg executables turtlesim</a:t>
            </a:r>
          </a:p>
          <a:p>
            <a:pPr algn="l"/>
            <a:r>
              <a:rPr lang="en-US" i="0" dirty="0">
                <a:effectLst/>
                <a:latin typeface="Lato" panose="020F0502020204030203" pitchFamily="34" charset="0"/>
              </a:rPr>
              <a:t>The above command should return a list of </a:t>
            </a:r>
            <a:r>
              <a:rPr lang="en-US" i="0" dirty="0" err="1">
                <a:effectLst/>
                <a:latin typeface="Lato" panose="020F0502020204030203" pitchFamily="34" charset="0"/>
              </a:rPr>
              <a:t>turtlesim’s</a:t>
            </a:r>
            <a:r>
              <a:rPr lang="en-US" i="0" dirty="0">
                <a:effectLst/>
                <a:latin typeface="Lato" panose="020F0502020204030203" pitchFamily="34" charset="0"/>
              </a:rPr>
              <a:t> executables:</a:t>
            </a:r>
          </a:p>
          <a:p>
            <a:pPr marL="0" indent="0">
              <a:buNone/>
            </a:pPr>
            <a:br>
              <a:rPr lang="en-US" b="0" i="0" dirty="0">
                <a:solidFill>
                  <a:srgbClr val="404040"/>
                </a:solidFill>
                <a:effectLst/>
                <a:latin typeface="Lato" panose="020F0502020204030203" pitchFamily="34" charset="0"/>
              </a:rPr>
            </a:br>
            <a:br>
              <a:rPr lang="en-US" b="0" i="0" dirty="0">
                <a:effectLst/>
                <a:latin typeface="Lato" panose="020F0502020204030203" pitchFamily="34" charset="0"/>
              </a:rPr>
            </a:br>
            <a:endParaRPr lang="en-US" b="0" strike="noStrike" spc="-1" dirty="0">
              <a:latin typeface="Arial"/>
            </a:endParaRPr>
          </a:p>
          <a:p>
            <a:endParaRPr lang="en-US" sz="2400" b="0" strike="noStrike" spc="-1" dirty="0">
              <a:latin typeface="Arial"/>
            </a:endParaRPr>
          </a:p>
          <a:p>
            <a:endParaRPr lang="en-US" dirty="0"/>
          </a:p>
        </p:txBody>
      </p:sp>
      <p:sp>
        <p:nvSpPr>
          <p:cNvPr id="4" name="Slide Number Placeholder 3">
            <a:extLst>
              <a:ext uri="{FF2B5EF4-FFF2-40B4-BE49-F238E27FC236}">
                <a16:creationId xmlns:a16="http://schemas.microsoft.com/office/drawing/2014/main" id="{08CC43AA-CD9B-BD2E-879A-3EA00BA033E2}"/>
              </a:ext>
            </a:extLst>
          </p:cNvPr>
          <p:cNvSpPr>
            <a:spLocks noGrp="1"/>
          </p:cNvSpPr>
          <p:nvPr>
            <p:ph type="sldNum" sz="quarter" idx="12"/>
          </p:nvPr>
        </p:nvSpPr>
        <p:spPr/>
        <p:txBody>
          <a:bodyPr/>
          <a:lstStyle/>
          <a:p>
            <a:pPr>
              <a:defRPr/>
            </a:pPr>
            <a:fld id="{CA4AC7C1-D12F-41DB-AB4A-A9F0A9959DA2}" type="slidenum">
              <a:rPr lang="ko-KR" altLang="en-US" smtClean="0"/>
              <a:pPr>
                <a:defRPr/>
              </a:pPr>
              <a:t>4</a:t>
            </a:fld>
            <a:endParaRPr lang="ko-KR" altLang="en-US"/>
          </a:p>
        </p:txBody>
      </p:sp>
      <p:pic>
        <p:nvPicPr>
          <p:cNvPr id="9" name="Picture 8">
            <a:extLst>
              <a:ext uri="{FF2B5EF4-FFF2-40B4-BE49-F238E27FC236}">
                <a16:creationId xmlns:a16="http://schemas.microsoft.com/office/drawing/2014/main" id="{9F78C7BA-DCF8-CE62-5886-D496A6BE6D04}"/>
              </a:ext>
            </a:extLst>
          </p:cNvPr>
          <p:cNvPicPr>
            <a:picLocks noChangeAspect="1"/>
          </p:cNvPicPr>
          <p:nvPr/>
        </p:nvPicPr>
        <p:blipFill>
          <a:blip r:embed="rId3"/>
          <a:stretch>
            <a:fillRect/>
          </a:stretch>
        </p:blipFill>
        <p:spPr>
          <a:xfrm>
            <a:off x="899592" y="4869160"/>
            <a:ext cx="3810532" cy="781159"/>
          </a:xfrm>
          <a:prstGeom prst="rect">
            <a:avLst/>
          </a:prstGeom>
        </p:spPr>
      </p:pic>
    </p:spTree>
    <p:extLst>
      <p:ext uri="{BB962C8B-B14F-4D97-AF65-F5344CB8AC3E}">
        <p14:creationId xmlns:p14="http://schemas.microsoft.com/office/powerpoint/2010/main" val="3458304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C778E-8FDD-4042-7F17-8D06D8E2BE0A}"/>
              </a:ext>
            </a:extLst>
          </p:cNvPr>
          <p:cNvSpPr>
            <a:spLocks noGrp="1"/>
          </p:cNvSpPr>
          <p:nvPr>
            <p:ph type="title"/>
          </p:nvPr>
        </p:nvSpPr>
        <p:spPr/>
        <p:txBody>
          <a:bodyPr/>
          <a:lstStyle/>
          <a:p>
            <a:r>
              <a:rPr lang="en-US" sz="2400" b="1" i="0" dirty="0">
                <a:solidFill>
                  <a:srgbClr val="404040"/>
                </a:solidFill>
                <a:effectLst/>
                <a:latin typeface="Roboto Slab"/>
              </a:rPr>
              <a:t>Creating custom msg and srv files</a:t>
            </a:r>
            <a:endParaRPr lang="en-US" sz="2400" dirty="0"/>
          </a:p>
        </p:txBody>
      </p:sp>
      <p:sp>
        <p:nvSpPr>
          <p:cNvPr id="3" name="Content Placeholder 2">
            <a:extLst>
              <a:ext uri="{FF2B5EF4-FFF2-40B4-BE49-F238E27FC236}">
                <a16:creationId xmlns:a16="http://schemas.microsoft.com/office/drawing/2014/main" id="{609C270A-DBF4-C607-7EB9-C9229BF94951}"/>
              </a:ext>
            </a:extLst>
          </p:cNvPr>
          <p:cNvSpPr>
            <a:spLocks noGrp="1"/>
          </p:cNvSpPr>
          <p:nvPr>
            <p:ph idx="1"/>
          </p:nvPr>
        </p:nvSpPr>
        <p:spPr/>
        <p:txBody>
          <a:bodyPr/>
          <a:lstStyle/>
          <a:p>
            <a:r>
              <a:rPr lang="en-US" sz="2000" dirty="0"/>
              <a:t>7.2 </a:t>
            </a:r>
            <a:r>
              <a:rPr lang="en-US" sz="1600" b="1" i="0" dirty="0">
                <a:solidFill>
                  <a:srgbClr val="404040"/>
                </a:solidFill>
                <a:effectLst/>
                <a:latin typeface="Roboto Slab"/>
              </a:rPr>
              <a:t>Testing</a:t>
            </a:r>
            <a:r>
              <a:rPr lang="en-US" sz="2000" b="1" i="0" dirty="0">
                <a:solidFill>
                  <a:srgbClr val="404040"/>
                </a:solidFill>
                <a:effectLst/>
                <a:latin typeface="Roboto Slab"/>
              </a:rPr>
              <a:t> </a:t>
            </a:r>
            <a:r>
              <a:rPr lang="en-US" sz="2000" b="1" i="0" dirty="0" err="1">
                <a:solidFill>
                  <a:srgbClr val="FF0000"/>
                </a:solidFill>
                <a:effectLst/>
                <a:latin typeface="Roboto Slab"/>
              </a:rPr>
              <a:t>AddThreeInts.srv</a:t>
            </a:r>
            <a:r>
              <a:rPr lang="en-US" sz="2000" b="1" dirty="0">
                <a:solidFill>
                  <a:srgbClr val="FF0000"/>
                </a:solidFill>
                <a:latin typeface="Roboto Slab"/>
              </a:rPr>
              <a:t> </a:t>
            </a:r>
            <a:r>
              <a:rPr lang="en-US" sz="2000" b="1" dirty="0">
                <a:solidFill>
                  <a:srgbClr val="404040"/>
                </a:solidFill>
                <a:latin typeface="Roboto Slab"/>
              </a:rPr>
              <a:t>with service/client</a:t>
            </a:r>
          </a:p>
          <a:p>
            <a:pPr lvl="1"/>
            <a:r>
              <a:rPr lang="en-US" sz="1100" b="0" i="0" dirty="0">
                <a:solidFill>
                  <a:srgbClr val="404040"/>
                </a:solidFill>
                <a:effectLst/>
                <a:latin typeface="Lato" panose="020F0502020204030203" pitchFamily="34" charset="0"/>
              </a:rPr>
              <a:t>With some slight modifications to the service/client package created in a previous tutorial (</a:t>
            </a:r>
            <a:r>
              <a:rPr lang="en-US" sz="1100" b="0" i="0" u="none" strike="noStrike" dirty="0">
                <a:solidFill>
                  <a:srgbClr val="2980B9"/>
                </a:solidFill>
                <a:effectLst/>
                <a:latin typeface="Lato" panose="020F0502020204030203" pitchFamily="34" charset="0"/>
                <a:hlinkClick r:id="rId2"/>
              </a:rPr>
              <a:t>C++</a:t>
            </a:r>
            <a:r>
              <a:rPr lang="en-US" sz="1100" b="0" i="0" dirty="0">
                <a:solidFill>
                  <a:srgbClr val="404040"/>
                </a:solidFill>
                <a:effectLst/>
                <a:latin typeface="Lato" panose="020F0502020204030203" pitchFamily="34" charset="0"/>
              </a:rPr>
              <a:t> or </a:t>
            </a:r>
            <a:r>
              <a:rPr lang="en-US" sz="1100" b="0" i="0" u="none" strike="noStrike" dirty="0">
                <a:solidFill>
                  <a:srgbClr val="2980B9"/>
                </a:solidFill>
                <a:effectLst/>
                <a:latin typeface="Lato" panose="020F0502020204030203" pitchFamily="34" charset="0"/>
                <a:hlinkClick r:id="rId3"/>
              </a:rPr>
              <a:t>Python</a:t>
            </a:r>
            <a:r>
              <a:rPr lang="en-US" sz="1100" b="0" i="0" dirty="0">
                <a:solidFill>
                  <a:srgbClr val="404040"/>
                </a:solidFill>
                <a:effectLst/>
                <a:latin typeface="Lato" panose="020F0502020204030203" pitchFamily="34" charset="0"/>
              </a:rPr>
              <a:t>), you can </a:t>
            </a:r>
            <a:r>
              <a:rPr lang="en-US" sz="1100" b="0" i="0" dirty="0" err="1">
                <a:solidFill>
                  <a:srgbClr val="404040"/>
                </a:solidFill>
                <a:effectLst/>
                <a:latin typeface="Lato" panose="020F0502020204030203" pitchFamily="34" charset="0"/>
              </a:rPr>
              <a:t>see</a:t>
            </a:r>
            <a:r>
              <a:rPr lang="en-US" sz="1050" b="0" i="0" dirty="0" err="1">
                <a:solidFill>
                  <a:srgbClr val="E74C3C"/>
                </a:solidFill>
                <a:effectLst/>
                <a:latin typeface="SFMono-Regular"/>
              </a:rPr>
              <a:t>AddThreeInts.srv</a:t>
            </a:r>
            <a:r>
              <a:rPr lang="en-US" sz="1200" b="1" dirty="0">
                <a:solidFill>
                  <a:srgbClr val="404040"/>
                </a:solidFill>
                <a:latin typeface="Roboto Slab"/>
              </a:rPr>
              <a:t> </a:t>
            </a:r>
            <a:r>
              <a:rPr lang="en-US" sz="1050" b="0" i="0" dirty="0">
                <a:solidFill>
                  <a:srgbClr val="404040"/>
                </a:solidFill>
                <a:effectLst/>
                <a:latin typeface="Lato" panose="020F0502020204030203" pitchFamily="34" charset="0"/>
              </a:rPr>
              <a:t>in action. Since you’ll be changing the original two integer request srv to a three integer request srv, the output will be slightly different.</a:t>
            </a:r>
            <a:endParaRPr lang="en-US" sz="1200" b="1" dirty="0">
              <a:solidFill>
                <a:srgbClr val="404040"/>
              </a:solidFill>
              <a:latin typeface="Roboto Slab"/>
            </a:endParaRPr>
          </a:p>
          <a:p>
            <a:pPr lvl="1"/>
            <a:endParaRPr lang="en-US" sz="1200" b="1" i="0" dirty="0">
              <a:solidFill>
                <a:srgbClr val="404040"/>
              </a:solidFill>
              <a:effectLst/>
              <a:latin typeface="Roboto Slab"/>
            </a:endParaRPr>
          </a:p>
          <a:p>
            <a:pPr lvl="1"/>
            <a:r>
              <a:rPr lang="en-US" sz="1050" b="0" i="0" dirty="0">
                <a:solidFill>
                  <a:srgbClr val="404040"/>
                </a:solidFill>
                <a:effectLst/>
                <a:latin typeface="Lato" panose="020F0502020204030203" pitchFamily="34" charset="0"/>
              </a:rPr>
              <a:t>Service:</a:t>
            </a:r>
            <a:endParaRPr lang="en-US" sz="1200" b="1" dirty="0">
              <a:solidFill>
                <a:srgbClr val="404040"/>
              </a:solidFill>
              <a:latin typeface="Roboto Slab"/>
            </a:endParaRPr>
          </a:p>
          <a:p>
            <a:pPr lvl="1"/>
            <a:endParaRPr lang="en-US" sz="1100" b="1" i="0" dirty="0">
              <a:solidFill>
                <a:srgbClr val="404040"/>
              </a:solidFill>
              <a:effectLst/>
              <a:latin typeface="Roboto Slab"/>
            </a:endParaRPr>
          </a:p>
        </p:txBody>
      </p:sp>
      <p:sp>
        <p:nvSpPr>
          <p:cNvPr id="4" name="Slide Number Placeholder 3">
            <a:extLst>
              <a:ext uri="{FF2B5EF4-FFF2-40B4-BE49-F238E27FC236}">
                <a16:creationId xmlns:a16="http://schemas.microsoft.com/office/drawing/2014/main" id="{559B3297-5CCA-8520-F486-9D1E8A2E9E28}"/>
              </a:ext>
            </a:extLst>
          </p:cNvPr>
          <p:cNvSpPr>
            <a:spLocks noGrp="1"/>
          </p:cNvSpPr>
          <p:nvPr>
            <p:ph type="sldNum" sz="quarter" idx="12"/>
          </p:nvPr>
        </p:nvSpPr>
        <p:spPr/>
        <p:txBody>
          <a:bodyPr/>
          <a:lstStyle/>
          <a:p>
            <a:pPr marL="0" marR="0" lvl="0" indent="0" algn="r" defTabSz="914400" rtl="0" eaLnBrk="1" fontAlgn="base" latinLnBrk="1" hangingPunct="1">
              <a:lnSpc>
                <a:spcPct val="100000"/>
              </a:lnSpc>
              <a:spcBef>
                <a:spcPct val="0"/>
              </a:spcBef>
              <a:spcAft>
                <a:spcPct val="0"/>
              </a:spcAft>
              <a:buClrTx/>
              <a:buSzTx/>
              <a:buFontTx/>
              <a:buNone/>
              <a:tabLst/>
              <a:defRPr/>
            </a:pPr>
            <a:fld id="{CA4AC7C1-D12F-41DB-AB4A-A9F0A9959DA2}" type="slidenum">
              <a:rPr kumimoji="0" lang="ko-KR" altLang="en-US" sz="1200" b="1" i="0" u="none" strike="noStrike" kern="1200" cap="none" spc="0" normalizeH="0" baseline="0" noProof="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pPr marL="0" marR="0" lvl="0" indent="0" algn="r" defTabSz="914400" rtl="0" eaLnBrk="1" fontAlgn="base" latinLnBrk="1" hangingPunct="1">
                <a:lnSpc>
                  <a:spcPct val="100000"/>
                </a:lnSpc>
                <a:spcBef>
                  <a:spcPct val="0"/>
                </a:spcBef>
                <a:spcAft>
                  <a:spcPct val="0"/>
                </a:spcAft>
                <a:buClrTx/>
                <a:buSzTx/>
                <a:buFontTx/>
                <a:buNone/>
                <a:tabLst/>
                <a:defRPr/>
              </a:pPr>
              <a:t>40</a:t>
            </a:fld>
            <a:endParaRPr kumimoji="0" lang="ko-KR" altLang="en-US" sz="1200" b="1" i="0" u="none" strike="noStrike" kern="1200" cap="none" spc="0" normalizeH="0" baseline="0" noProof="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pic>
        <p:nvPicPr>
          <p:cNvPr id="8" name="Picture 7">
            <a:extLst>
              <a:ext uri="{FF2B5EF4-FFF2-40B4-BE49-F238E27FC236}">
                <a16:creationId xmlns:a16="http://schemas.microsoft.com/office/drawing/2014/main" id="{4EE02CDC-C347-A1D9-B05A-02B7D4B676E3}"/>
              </a:ext>
            </a:extLst>
          </p:cNvPr>
          <p:cNvPicPr>
            <a:picLocks noChangeAspect="1"/>
          </p:cNvPicPr>
          <p:nvPr/>
        </p:nvPicPr>
        <p:blipFill>
          <a:blip r:embed="rId4"/>
          <a:stretch>
            <a:fillRect/>
          </a:stretch>
        </p:blipFill>
        <p:spPr>
          <a:xfrm>
            <a:off x="1895872" y="2564904"/>
            <a:ext cx="6276528" cy="3428844"/>
          </a:xfrm>
          <a:prstGeom prst="rect">
            <a:avLst/>
          </a:prstGeom>
        </p:spPr>
      </p:pic>
    </p:spTree>
    <p:extLst>
      <p:ext uri="{BB962C8B-B14F-4D97-AF65-F5344CB8AC3E}">
        <p14:creationId xmlns:p14="http://schemas.microsoft.com/office/powerpoint/2010/main" val="455204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C778E-8FDD-4042-7F17-8D06D8E2BE0A}"/>
              </a:ext>
            </a:extLst>
          </p:cNvPr>
          <p:cNvSpPr>
            <a:spLocks noGrp="1"/>
          </p:cNvSpPr>
          <p:nvPr>
            <p:ph type="title"/>
          </p:nvPr>
        </p:nvSpPr>
        <p:spPr/>
        <p:txBody>
          <a:bodyPr/>
          <a:lstStyle/>
          <a:p>
            <a:r>
              <a:rPr lang="en-US" sz="2400" b="1" i="0" dirty="0">
                <a:solidFill>
                  <a:srgbClr val="404040"/>
                </a:solidFill>
                <a:effectLst/>
                <a:latin typeface="Roboto Slab"/>
              </a:rPr>
              <a:t>Creating custom msg and srv files</a:t>
            </a:r>
            <a:endParaRPr lang="en-US" sz="2400" dirty="0"/>
          </a:p>
        </p:txBody>
      </p:sp>
      <p:sp>
        <p:nvSpPr>
          <p:cNvPr id="3" name="Content Placeholder 2">
            <a:extLst>
              <a:ext uri="{FF2B5EF4-FFF2-40B4-BE49-F238E27FC236}">
                <a16:creationId xmlns:a16="http://schemas.microsoft.com/office/drawing/2014/main" id="{609C270A-DBF4-C607-7EB9-C9229BF94951}"/>
              </a:ext>
            </a:extLst>
          </p:cNvPr>
          <p:cNvSpPr>
            <a:spLocks noGrp="1"/>
          </p:cNvSpPr>
          <p:nvPr>
            <p:ph idx="1"/>
          </p:nvPr>
        </p:nvSpPr>
        <p:spPr/>
        <p:txBody>
          <a:bodyPr/>
          <a:lstStyle/>
          <a:p>
            <a:r>
              <a:rPr lang="en-US" sz="1600" dirty="0">
                <a:solidFill>
                  <a:srgbClr val="404040"/>
                </a:solidFill>
                <a:latin typeface="Lato" panose="020F0502020204030203" pitchFamily="34" charset="0"/>
              </a:rPr>
              <a:t>C</a:t>
            </a:r>
            <a:r>
              <a:rPr lang="en-US" sz="1600" b="0" i="0" dirty="0">
                <a:solidFill>
                  <a:srgbClr val="404040"/>
                </a:solidFill>
                <a:effectLst/>
                <a:latin typeface="Lato" panose="020F0502020204030203" pitchFamily="34" charset="0"/>
              </a:rPr>
              <a:t>lient:</a:t>
            </a:r>
            <a:endParaRPr lang="en-US" sz="2000" dirty="0"/>
          </a:p>
        </p:txBody>
      </p:sp>
      <p:sp>
        <p:nvSpPr>
          <p:cNvPr id="4" name="Slide Number Placeholder 3">
            <a:extLst>
              <a:ext uri="{FF2B5EF4-FFF2-40B4-BE49-F238E27FC236}">
                <a16:creationId xmlns:a16="http://schemas.microsoft.com/office/drawing/2014/main" id="{559B3297-5CCA-8520-F486-9D1E8A2E9E28}"/>
              </a:ext>
            </a:extLst>
          </p:cNvPr>
          <p:cNvSpPr>
            <a:spLocks noGrp="1"/>
          </p:cNvSpPr>
          <p:nvPr>
            <p:ph type="sldNum" sz="quarter" idx="12"/>
          </p:nvPr>
        </p:nvSpPr>
        <p:spPr/>
        <p:txBody>
          <a:bodyPr/>
          <a:lstStyle/>
          <a:p>
            <a:pPr marL="0" marR="0" lvl="0" indent="0" algn="r" defTabSz="914400" rtl="0" eaLnBrk="1" fontAlgn="base" latinLnBrk="1" hangingPunct="1">
              <a:lnSpc>
                <a:spcPct val="100000"/>
              </a:lnSpc>
              <a:spcBef>
                <a:spcPct val="0"/>
              </a:spcBef>
              <a:spcAft>
                <a:spcPct val="0"/>
              </a:spcAft>
              <a:buClrTx/>
              <a:buSzTx/>
              <a:buFontTx/>
              <a:buNone/>
              <a:tabLst/>
              <a:defRPr/>
            </a:pPr>
            <a:fld id="{CA4AC7C1-D12F-41DB-AB4A-A9F0A9959DA2}" type="slidenum">
              <a:rPr kumimoji="0" lang="ko-KR" altLang="en-US" sz="1200" b="1" i="0" u="none" strike="noStrike" kern="1200" cap="none" spc="0" normalizeH="0" baseline="0" noProof="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pPr marL="0" marR="0" lvl="0" indent="0" algn="r" defTabSz="914400" rtl="0" eaLnBrk="1" fontAlgn="base" latinLnBrk="1" hangingPunct="1">
                <a:lnSpc>
                  <a:spcPct val="100000"/>
                </a:lnSpc>
                <a:spcBef>
                  <a:spcPct val="0"/>
                </a:spcBef>
                <a:spcAft>
                  <a:spcPct val="0"/>
                </a:spcAft>
                <a:buClrTx/>
                <a:buSzTx/>
                <a:buFontTx/>
                <a:buNone/>
                <a:tabLst/>
                <a:defRPr/>
              </a:pPr>
              <a:t>41</a:t>
            </a:fld>
            <a:endParaRPr kumimoji="0" lang="ko-KR" altLang="en-US" sz="1200" b="1" i="0" u="none" strike="noStrike" kern="1200" cap="none" spc="0" normalizeH="0" baseline="0" noProof="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pic>
        <p:nvPicPr>
          <p:cNvPr id="6" name="Picture 5">
            <a:extLst>
              <a:ext uri="{FF2B5EF4-FFF2-40B4-BE49-F238E27FC236}">
                <a16:creationId xmlns:a16="http://schemas.microsoft.com/office/drawing/2014/main" id="{9FABD8E0-C3B9-740E-A253-832A85C4FE01}"/>
              </a:ext>
            </a:extLst>
          </p:cNvPr>
          <p:cNvPicPr>
            <a:picLocks noChangeAspect="1"/>
          </p:cNvPicPr>
          <p:nvPr/>
        </p:nvPicPr>
        <p:blipFill>
          <a:blip r:embed="rId2"/>
          <a:stretch>
            <a:fillRect/>
          </a:stretch>
        </p:blipFill>
        <p:spPr>
          <a:xfrm>
            <a:off x="2195736" y="1340768"/>
            <a:ext cx="5146119" cy="4855883"/>
          </a:xfrm>
          <a:prstGeom prst="rect">
            <a:avLst/>
          </a:prstGeom>
        </p:spPr>
      </p:pic>
    </p:spTree>
    <p:extLst>
      <p:ext uri="{BB962C8B-B14F-4D97-AF65-F5344CB8AC3E}">
        <p14:creationId xmlns:p14="http://schemas.microsoft.com/office/powerpoint/2010/main" val="2573326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C778E-8FDD-4042-7F17-8D06D8E2BE0A}"/>
              </a:ext>
            </a:extLst>
          </p:cNvPr>
          <p:cNvSpPr>
            <a:spLocks noGrp="1"/>
          </p:cNvSpPr>
          <p:nvPr>
            <p:ph type="title"/>
          </p:nvPr>
        </p:nvSpPr>
        <p:spPr/>
        <p:txBody>
          <a:bodyPr/>
          <a:lstStyle/>
          <a:p>
            <a:r>
              <a:rPr lang="en-US" sz="2400" b="1" i="0" dirty="0">
                <a:solidFill>
                  <a:srgbClr val="404040"/>
                </a:solidFill>
                <a:effectLst/>
                <a:latin typeface="Roboto Slab"/>
              </a:rPr>
              <a:t>Creating custom msg and srv files</a:t>
            </a:r>
            <a:endParaRPr lang="en-US" sz="2400" dirty="0"/>
          </a:p>
        </p:txBody>
      </p:sp>
      <p:sp>
        <p:nvSpPr>
          <p:cNvPr id="3" name="Content Placeholder 2">
            <a:extLst>
              <a:ext uri="{FF2B5EF4-FFF2-40B4-BE49-F238E27FC236}">
                <a16:creationId xmlns:a16="http://schemas.microsoft.com/office/drawing/2014/main" id="{609C270A-DBF4-C607-7EB9-C9229BF94951}"/>
              </a:ext>
            </a:extLst>
          </p:cNvPr>
          <p:cNvSpPr>
            <a:spLocks noGrp="1"/>
          </p:cNvSpPr>
          <p:nvPr>
            <p:ph idx="1"/>
          </p:nvPr>
        </p:nvSpPr>
        <p:spPr/>
        <p:txBody>
          <a:bodyPr/>
          <a:lstStyle/>
          <a:p>
            <a:r>
              <a:rPr lang="en-US" b="0" i="0" dirty="0">
                <a:solidFill>
                  <a:srgbClr val="404040"/>
                </a:solidFill>
                <a:effectLst/>
                <a:latin typeface="Lato" panose="020F0502020204030203" pitchFamily="34" charset="0"/>
              </a:rPr>
              <a:t>Package.xm</a:t>
            </a:r>
            <a:r>
              <a:rPr lang="en-US" dirty="0">
                <a:solidFill>
                  <a:srgbClr val="404040"/>
                </a:solidFill>
                <a:latin typeface="Lato" panose="020F0502020204030203" pitchFamily="34" charset="0"/>
              </a:rPr>
              <a:t>l</a:t>
            </a:r>
            <a:r>
              <a:rPr lang="en-US" b="0" i="0" dirty="0">
                <a:solidFill>
                  <a:srgbClr val="404040"/>
                </a:solidFill>
                <a:effectLst/>
                <a:latin typeface="Lato" panose="020F0502020204030203" pitchFamily="34" charset="0"/>
              </a:rPr>
              <a:t>:</a:t>
            </a:r>
          </a:p>
          <a:p>
            <a:endParaRPr lang="en-US" b="0" i="0" dirty="0">
              <a:solidFill>
                <a:srgbClr val="404040"/>
              </a:solidFill>
              <a:effectLst/>
              <a:latin typeface="Lato" panose="020F0502020204030203" pitchFamily="34" charset="0"/>
            </a:endParaRPr>
          </a:p>
          <a:p>
            <a:pPr lvl="1"/>
            <a:r>
              <a:rPr lang="en-US" b="0" i="0" dirty="0">
                <a:solidFill>
                  <a:srgbClr val="404040"/>
                </a:solidFill>
                <a:effectLst/>
                <a:latin typeface="Lato" panose="020F0502020204030203" pitchFamily="34" charset="0"/>
              </a:rPr>
              <a:t>Add the following line:</a:t>
            </a:r>
          </a:p>
          <a:p>
            <a:pPr lvl="2"/>
            <a:r>
              <a:rPr lang="en-US" sz="2000" dirty="0">
                <a:solidFill>
                  <a:srgbClr val="404040"/>
                </a:solidFill>
                <a:latin typeface="Lato" panose="020F0502020204030203" pitchFamily="34" charset="0"/>
              </a:rPr>
              <a:t>&lt;</a:t>
            </a:r>
            <a:r>
              <a:rPr lang="en-US" sz="2000" dirty="0" err="1">
                <a:solidFill>
                  <a:srgbClr val="404040"/>
                </a:solidFill>
                <a:latin typeface="Lato" panose="020F0502020204030203" pitchFamily="34" charset="0"/>
              </a:rPr>
              <a:t>exec_depend</a:t>
            </a:r>
            <a:r>
              <a:rPr lang="en-US" sz="2000" dirty="0">
                <a:solidFill>
                  <a:srgbClr val="404040"/>
                </a:solidFill>
                <a:latin typeface="Lato" panose="020F0502020204030203" pitchFamily="34" charset="0"/>
              </a:rPr>
              <a:t>&gt;</a:t>
            </a:r>
            <a:r>
              <a:rPr lang="en-US" sz="2000" dirty="0" err="1">
                <a:solidFill>
                  <a:srgbClr val="404040"/>
                </a:solidFill>
                <a:latin typeface="Lato" panose="020F0502020204030203" pitchFamily="34" charset="0"/>
              </a:rPr>
              <a:t>tutorial_interfaces</a:t>
            </a:r>
            <a:r>
              <a:rPr lang="en-US" sz="2000" dirty="0">
                <a:solidFill>
                  <a:srgbClr val="404040"/>
                </a:solidFill>
                <a:latin typeface="Lato" panose="020F0502020204030203" pitchFamily="34" charset="0"/>
              </a:rPr>
              <a:t>&lt;/</a:t>
            </a:r>
            <a:r>
              <a:rPr lang="en-US" sz="2000" dirty="0" err="1">
                <a:solidFill>
                  <a:srgbClr val="404040"/>
                </a:solidFill>
                <a:latin typeface="Lato" panose="020F0502020204030203" pitchFamily="34" charset="0"/>
              </a:rPr>
              <a:t>exec_depend</a:t>
            </a:r>
            <a:r>
              <a:rPr lang="en-US" sz="2000" dirty="0">
                <a:solidFill>
                  <a:srgbClr val="404040"/>
                </a:solidFill>
                <a:latin typeface="Lato" panose="020F0502020204030203" pitchFamily="34" charset="0"/>
              </a:rPr>
              <a:t>&gt;</a:t>
            </a:r>
          </a:p>
          <a:p>
            <a:pPr marL="914400" lvl="2" indent="0">
              <a:buNone/>
            </a:pPr>
            <a:endParaRPr lang="en-US" sz="2000" dirty="0">
              <a:solidFill>
                <a:srgbClr val="404040"/>
              </a:solidFill>
              <a:latin typeface="Lato" panose="020F0502020204030203" pitchFamily="34" charset="0"/>
            </a:endParaRPr>
          </a:p>
          <a:p>
            <a:pPr lvl="1"/>
            <a:r>
              <a:rPr lang="en-US" b="0" i="0" dirty="0">
                <a:solidFill>
                  <a:srgbClr val="404040"/>
                </a:solidFill>
                <a:effectLst/>
                <a:latin typeface="Lato" panose="020F0502020204030203" pitchFamily="34" charset="0"/>
              </a:rPr>
              <a:t>After making the above edits and saving all the changes, build the package:</a:t>
            </a:r>
          </a:p>
          <a:p>
            <a:pPr lvl="2"/>
            <a:r>
              <a:rPr lang="en-US" sz="2000" b="0" i="0" dirty="0" err="1">
                <a:solidFill>
                  <a:srgbClr val="404040"/>
                </a:solidFill>
                <a:effectLst/>
                <a:latin typeface="Lato" panose="020F0502020204030203" pitchFamily="34" charset="0"/>
              </a:rPr>
              <a:t>colcon</a:t>
            </a:r>
            <a:r>
              <a:rPr lang="en-US" sz="2000" b="0" i="0" dirty="0">
                <a:solidFill>
                  <a:srgbClr val="404040"/>
                </a:solidFill>
                <a:effectLst/>
                <a:latin typeface="Lato" panose="020F0502020204030203" pitchFamily="34" charset="0"/>
              </a:rPr>
              <a:t> build --packages-select </a:t>
            </a:r>
            <a:r>
              <a:rPr lang="en-US" sz="2000" b="0" i="0" dirty="0" err="1">
                <a:solidFill>
                  <a:srgbClr val="404040"/>
                </a:solidFill>
                <a:effectLst/>
                <a:latin typeface="Lato" panose="020F0502020204030203" pitchFamily="34" charset="0"/>
              </a:rPr>
              <a:t>py_srvcli</a:t>
            </a:r>
            <a:endParaRPr lang="en-US" sz="2000" b="0" i="0" dirty="0">
              <a:solidFill>
                <a:srgbClr val="404040"/>
              </a:solidFill>
              <a:effectLst/>
              <a:latin typeface="Lato" panose="020F0502020204030203" pitchFamily="34" charset="0"/>
            </a:endParaRPr>
          </a:p>
          <a:p>
            <a:pPr marL="914400" lvl="2" indent="0">
              <a:buNone/>
            </a:pPr>
            <a:endParaRPr lang="en-US" sz="2000" b="0" i="0" dirty="0">
              <a:solidFill>
                <a:srgbClr val="404040"/>
              </a:solidFill>
              <a:effectLst/>
              <a:latin typeface="Lato" panose="020F0502020204030203" pitchFamily="34" charset="0"/>
            </a:endParaRPr>
          </a:p>
          <a:p>
            <a:pPr lvl="1"/>
            <a:r>
              <a:rPr lang="en-US" b="0" i="0" dirty="0">
                <a:solidFill>
                  <a:srgbClr val="404040"/>
                </a:solidFill>
                <a:effectLst/>
                <a:latin typeface="Lato" panose="020F0502020204030203" pitchFamily="34" charset="0"/>
              </a:rPr>
              <a:t>Then open two new terminals, source </a:t>
            </a:r>
            <a:r>
              <a:rPr lang="en-US" b="0" i="0" dirty="0">
                <a:solidFill>
                  <a:srgbClr val="E74C3C"/>
                </a:solidFill>
                <a:effectLst/>
                <a:latin typeface="SFMono-Regular"/>
              </a:rPr>
              <a:t>ros2_ws </a:t>
            </a:r>
            <a:r>
              <a:rPr lang="en-US" b="0" i="0" dirty="0">
                <a:solidFill>
                  <a:srgbClr val="404040"/>
                </a:solidFill>
                <a:effectLst/>
                <a:latin typeface="Lato" panose="020F0502020204030203" pitchFamily="34" charset="0"/>
              </a:rPr>
              <a:t> in each, and run:</a:t>
            </a:r>
          </a:p>
          <a:p>
            <a:pPr lvl="2"/>
            <a:r>
              <a:rPr lang="en-US" sz="2000" b="0" i="0" dirty="0">
                <a:solidFill>
                  <a:srgbClr val="404040"/>
                </a:solidFill>
                <a:effectLst/>
                <a:latin typeface="Lato" panose="020F0502020204030203" pitchFamily="34" charset="0"/>
              </a:rPr>
              <a:t>ros2 run </a:t>
            </a:r>
            <a:r>
              <a:rPr lang="en-US" sz="2000" b="0" i="0" dirty="0" err="1">
                <a:solidFill>
                  <a:srgbClr val="404040"/>
                </a:solidFill>
                <a:effectLst/>
                <a:latin typeface="Lato" panose="020F0502020204030203" pitchFamily="34" charset="0"/>
              </a:rPr>
              <a:t>py_srvcli</a:t>
            </a:r>
            <a:r>
              <a:rPr lang="en-US" sz="2000" b="0" i="0" dirty="0">
                <a:solidFill>
                  <a:srgbClr val="404040"/>
                </a:solidFill>
                <a:effectLst/>
                <a:latin typeface="Lato" panose="020F0502020204030203" pitchFamily="34" charset="0"/>
              </a:rPr>
              <a:t> service</a:t>
            </a:r>
            <a:endParaRPr lang="en-US" sz="2000" dirty="0">
              <a:solidFill>
                <a:srgbClr val="404040"/>
              </a:solidFill>
              <a:latin typeface="Lato" panose="020F0502020204030203" pitchFamily="34" charset="0"/>
            </a:endParaRPr>
          </a:p>
          <a:p>
            <a:pPr lvl="2"/>
            <a:r>
              <a:rPr lang="en-US" sz="2000" b="0" i="0" dirty="0">
                <a:solidFill>
                  <a:srgbClr val="404040"/>
                </a:solidFill>
                <a:effectLst/>
                <a:latin typeface="Lato" panose="020F0502020204030203" pitchFamily="34" charset="0"/>
              </a:rPr>
              <a:t>ros2 run </a:t>
            </a:r>
            <a:r>
              <a:rPr lang="en-US" sz="2000" b="0" i="0" dirty="0" err="1">
                <a:solidFill>
                  <a:srgbClr val="404040"/>
                </a:solidFill>
                <a:effectLst/>
                <a:latin typeface="Lato" panose="020F0502020204030203" pitchFamily="34" charset="0"/>
              </a:rPr>
              <a:t>py_srvcli</a:t>
            </a:r>
            <a:r>
              <a:rPr lang="en-US" sz="2000" b="0" i="0" dirty="0">
                <a:solidFill>
                  <a:srgbClr val="404040"/>
                </a:solidFill>
                <a:effectLst/>
                <a:latin typeface="Lato" panose="020F0502020204030203" pitchFamily="34" charset="0"/>
              </a:rPr>
              <a:t> client 2 3 1</a:t>
            </a:r>
          </a:p>
          <a:p>
            <a:pPr marL="0" indent="0">
              <a:buNone/>
            </a:pPr>
            <a:br>
              <a:rPr lang="en-US" sz="2000" b="0" i="0" dirty="0">
                <a:solidFill>
                  <a:srgbClr val="404040"/>
                </a:solidFill>
                <a:effectLst/>
                <a:latin typeface="Lato" panose="020F0502020204030203" pitchFamily="34" charset="0"/>
              </a:rPr>
            </a:br>
            <a:endParaRPr lang="en-US" sz="2000" dirty="0">
              <a:solidFill>
                <a:srgbClr val="404040"/>
              </a:solidFill>
              <a:latin typeface="Lato" panose="020F0502020204030203" pitchFamily="34" charset="0"/>
            </a:endParaRPr>
          </a:p>
          <a:p>
            <a:pPr lvl="1"/>
            <a:endParaRPr lang="en-US" sz="1200" b="0" i="0" dirty="0">
              <a:solidFill>
                <a:srgbClr val="404040"/>
              </a:solidFill>
              <a:effectLst/>
              <a:latin typeface="Lato" panose="020F0502020204030203" pitchFamily="34" charset="0"/>
            </a:endParaRPr>
          </a:p>
          <a:p>
            <a:pPr marL="0" indent="0">
              <a:buNone/>
            </a:pPr>
            <a:br>
              <a:rPr lang="en-US" sz="1400" b="0" i="0" dirty="0">
                <a:solidFill>
                  <a:srgbClr val="404040"/>
                </a:solidFill>
                <a:effectLst/>
                <a:latin typeface="Lato" panose="020F0502020204030203" pitchFamily="34" charset="0"/>
              </a:rPr>
            </a:br>
            <a:endParaRPr lang="en-US" sz="1600" dirty="0"/>
          </a:p>
        </p:txBody>
      </p:sp>
      <p:sp>
        <p:nvSpPr>
          <p:cNvPr id="4" name="Slide Number Placeholder 3">
            <a:extLst>
              <a:ext uri="{FF2B5EF4-FFF2-40B4-BE49-F238E27FC236}">
                <a16:creationId xmlns:a16="http://schemas.microsoft.com/office/drawing/2014/main" id="{559B3297-5CCA-8520-F486-9D1E8A2E9E28}"/>
              </a:ext>
            </a:extLst>
          </p:cNvPr>
          <p:cNvSpPr>
            <a:spLocks noGrp="1"/>
          </p:cNvSpPr>
          <p:nvPr>
            <p:ph type="sldNum" sz="quarter" idx="12"/>
          </p:nvPr>
        </p:nvSpPr>
        <p:spPr/>
        <p:txBody>
          <a:bodyPr/>
          <a:lstStyle/>
          <a:p>
            <a:pPr marL="0" marR="0" lvl="0" indent="0" algn="r" defTabSz="914400" rtl="0" eaLnBrk="1" fontAlgn="base" latinLnBrk="1" hangingPunct="1">
              <a:lnSpc>
                <a:spcPct val="100000"/>
              </a:lnSpc>
              <a:spcBef>
                <a:spcPct val="0"/>
              </a:spcBef>
              <a:spcAft>
                <a:spcPct val="0"/>
              </a:spcAft>
              <a:buClrTx/>
              <a:buSzTx/>
              <a:buFontTx/>
              <a:buNone/>
              <a:tabLst/>
              <a:defRPr/>
            </a:pPr>
            <a:fld id="{CA4AC7C1-D12F-41DB-AB4A-A9F0A9959DA2}" type="slidenum">
              <a:rPr kumimoji="0" lang="ko-KR" altLang="en-US" sz="1200" b="1" i="0" u="none" strike="noStrike" kern="1200" cap="none" spc="0" normalizeH="0" baseline="0" noProof="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pPr marL="0" marR="0" lvl="0" indent="0" algn="r" defTabSz="914400" rtl="0" eaLnBrk="1" fontAlgn="base" latinLnBrk="1" hangingPunct="1">
                <a:lnSpc>
                  <a:spcPct val="100000"/>
                </a:lnSpc>
                <a:spcBef>
                  <a:spcPct val="0"/>
                </a:spcBef>
                <a:spcAft>
                  <a:spcPct val="0"/>
                </a:spcAft>
                <a:buClrTx/>
                <a:buSzTx/>
                <a:buFontTx/>
                <a:buNone/>
                <a:tabLst/>
                <a:defRPr/>
              </a:pPr>
              <a:t>42</a:t>
            </a:fld>
            <a:endParaRPr kumimoji="0" lang="ko-KR" altLang="en-US" sz="1200" b="1" i="0" u="none" strike="noStrike" kern="1200" cap="none" spc="0" normalizeH="0" baseline="0" noProof="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2684017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09F03-ADE4-5C23-61A6-4A882C2746D3}"/>
              </a:ext>
            </a:extLst>
          </p:cNvPr>
          <p:cNvSpPr>
            <a:spLocks noGrp="1"/>
          </p:cNvSpPr>
          <p:nvPr>
            <p:ph type="title"/>
          </p:nvPr>
        </p:nvSpPr>
        <p:spPr/>
        <p:txBody>
          <a:bodyPr/>
          <a:lstStyle/>
          <a:p>
            <a:r>
              <a:rPr lang="en-US" sz="2400" b="1" i="0" dirty="0">
                <a:solidFill>
                  <a:srgbClr val="404040"/>
                </a:solidFill>
                <a:effectLst/>
                <a:latin typeface="Roboto Slab"/>
              </a:rPr>
              <a:t>Implementing custom interfaces</a:t>
            </a:r>
            <a:endParaRPr lang="en-US" sz="2400" dirty="0"/>
          </a:p>
        </p:txBody>
      </p:sp>
      <p:sp>
        <p:nvSpPr>
          <p:cNvPr id="3" name="Content Placeholder 2">
            <a:extLst>
              <a:ext uri="{FF2B5EF4-FFF2-40B4-BE49-F238E27FC236}">
                <a16:creationId xmlns:a16="http://schemas.microsoft.com/office/drawing/2014/main" id="{9FB0D1F5-389E-DEC8-7C4C-FA16F24AE0C7}"/>
              </a:ext>
            </a:extLst>
          </p:cNvPr>
          <p:cNvSpPr>
            <a:spLocks noGrp="1"/>
          </p:cNvSpPr>
          <p:nvPr>
            <p:ph idx="1"/>
          </p:nvPr>
        </p:nvSpPr>
        <p:spPr>
          <a:xfrm>
            <a:off x="179512" y="1071563"/>
            <a:ext cx="8507288" cy="5214937"/>
          </a:xfrm>
        </p:spPr>
        <p:txBody>
          <a:bodyPr/>
          <a:lstStyle/>
          <a:p>
            <a:pPr marL="0" indent="0" algn="l">
              <a:buNone/>
            </a:pPr>
            <a:r>
              <a:rPr lang="en-US" sz="2000" b="1" i="0" dirty="0">
                <a:effectLst/>
              </a:rPr>
              <a:t>Goal:</a:t>
            </a:r>
            <a:r>
              <a:rPr lang="en-US" sz="2000" b="0" i="0" dirty="0">
                <a:effectLst/>
              </a:rPr>
              <a:t> Learn more ways to implement custom interfaces in ROS 2</a:t>
            </a:r>
          </a:p>
          <a:p>
            <a:r>
              <a:rPr lang="en-US" sz="1600" b="0" i="0" dirty="0">
                <a:effectLst/>
              </a:rPr>
              <a:t>Step 1: Create a package </a:t>
            </a:r>
          </a:p>
          <a:p>
            <a:pPr lvl="1"/>
            <a:r>
              <a:rPr lang="en-US" sz="1400" b="0" i="0" dirty="0">
                <a:effectLst/>
              </a:rPr>
              <a:t>In your workspace</a:t>
            </a:r>
            <a:r>
              <a:rPr lang="en-US" sz="1400" dirty="0"/>
              <a:t> </a:t>
            </a:r>
            <a:r>
              <a:rPr lang="en-US" sz="1400" dirty="0" err="1"/>
              <a:t>src</a:t>
            </a:r>
            <a:r>
              <a:rPr lang="en-US" sz="1400" dirty="0"/>
              <a:t> directory, </a:t>
            </a:r>
            <a:r>
              <a:rPr lang="en-US" sz="1400" b="0" i="0" dirty="0">
                <a:effectLst/>
              </a:rPr>
              <a:t>create a package </a:t>
            </a:r>
            <a:r>
              <a:rPr lang="en-US" sz="1400" b="0" i="0" dirty="0" err="1">
                <a:effectLst/>
              </a:rPr>
              <a:t>more_interfaces</a:t>
            </a:r>
            <a:r>
              <a:rPr lang="en-US" sz="1400" b="0" i="0" dirty="0">
                <a:effectLst/>
              </a:rPr>
              <a:t> and make a folder within it for msg files:</a:t>
            </a:r>
          </a:p>
          <a:p>
            <a:pPr lvl="2"/>
            <a:r>
              <a:rPr lang="en-US" sz="1600" b="0" i="0" dirty="0">
                <a:effectLst/>
              </a:rPr>
              <a:t>ros2 pkg create --build-type </a:t>
            </a:r>
            <a:r>
              <a:rPr lang="en-US" sz="1600" b="0" i="0" dirty="0" err="1">
                <a:effectLst/>
              </a:rPr>
              <a:t>ament_cmake</a:t>
            </a:r>
            <a:r>
              <a:rPr lang="en-US" sz="1600" b="0" i="0" dirty="0">
                <a:effectLst/>
              </a:rPr>
              <a:t> </a:t>
            </a:r>
            <a:r>
              <a:rPr lang="en-US" sz="1600" b="0" i="0" dirty="0" err="1">
                <a:effectLst/>
              </a:rPr>
              <a:t>more_interfaces</a:t>
            </a:r>
            <a:endParaRPr lang="en-US" sz="1600" b="0" i="0" dirty="0">
              <a:effectLst/>
            </a:endParaRPr>
          </a:p>
          <a:p>
            <a:pPr lvl="2"/>
            <a:r>
              <a:rPr lang="en-US" sz="1600" b="0" i="0" dirty="0" err="1">
                <a:effectLst/>
              </a:rPr>
              <a:t>mkdir</a:t>
            </a:r>
            <a:r>
              <a:rPr lang="en-US" sz="1600" b="0" i="0" dirty="0">
                <a:effectLst/>
              </a:rPr>
              <a:t> </a:t>
            </a:r>
            <a:r>
              <a:rPr lang="en-US" sz="1600" b="0" i="0" dirty="0" err="1">
                <a:effectLst/>
              </a:rPr>
              <a:t>more_interfaces</a:t>
            </a:r>
            <a:r>
              <a:rPr lang="en-US" sz="1600" b="0" i="0" dirty="0">
                <a:effectLst/>
              </a:rPr>
              <a:t>/msg</a:t>
            </a:r>
            <a:endParaRPr lang="en-US" sz="1600" dirty="0"/>
          </a:p>
          <a:p>
            <a:r>
              <a:rPr lang="en-US" sz="1600" b="0" i="0" dirty="0">
                <a:effectLst/>
              </a:rPr>
              <a:t>Step 2: Create a ms</a:t>
            </a:r>
            <a:r>
              <a:rPr lang="en-US" sz="1600" dirty="0"/>
              <a:t>g file</a:t>
            </a:r>
          </a:p>
          <a:p>
            <a:pPr lvl="1"/>
            <a:r>
              <a:rPr lang="en-US" sz="1400" b="0" i="0" dirty="0">
                <a:effectLst/>
              </a:rPr>
              <a:t>Inside </a:t>
            </a:r>
            <a:r>
              <a:rPr lang="en-US" sz="1400" b="0" i="0" dirty="0" err="1">
                <a:effectLst/>
              </a:rPr>
              <a:t>more_interfaces</a:t>
            </a:r>
            <a:r>
              <a:rPr lang="en-US" sz="1400" b="0" i="0" dirty="0">
                <a:effectLst/>
              </a:rPr>
              <a:t>/msg</a:t>
            </a:r>
            <a:r>
              <a:rPr lang="en-US" sz="1400" b="1" i="0" dirty="0">
                <a:effectLst/>
              </a:rPr>
              <a:t>, </a:t>
            </a:r>
            <a:r>
              <a:rPr lang="en-US" sz="1400" b="0" i="0" dirty="0">
                <a:effectLst/>
              </a:rPr>
              <a:t>create a new file AddressBook.msg</a:t>
            </a:r>
            <a:r>
              <a:rPr lang="en-US" sz="1400" b="1" dirty="0"/>
              <a:t> </a:t>
            </a:r>
            <a:r>
              <a:rPr lang="en-US" sz="1400" b="0" i="0" dirty="0">
                <a:effectLst/>
              </a:rPr>
              <a:t>Paste the following code to create a message meant to carry information about an individual:</a:t>
            </a:r>
          </a:p>
          <a:p>
            <a:pPr algn="l"/>
            <a:endParaRPr lang="en-US" sz="1100" dirty="0"/>
          </a:p>
          <a:p>
            <a:pPr algn="l"/>
            <a:endParaRPr lang="en-US" sz="1100" b="0" i="0" dirty="0">
              <a:effectLst/>
            </a:endParaRPr>
          </a:p>
          <a:p>
            <a:pPr algn="l"/>
            <a:endParaRPr lang="en-US" sz="1100" dirty="0"/>
          </a:p>
          <a:p>
            <a:pPr algn="l"/>
            <a:endParaRPr lang="en-US" sz="1100" b="0" i="0" dirty="0">
              <a:effectLst/>
            </a:endParaRPr>
          </a:p>
          <a:p>
            <a:pPr algn="l"/>
            <a:endParaRPr lang="en-US" sz="1100" dirty="0"/>
          </a:p>
          <a:p>
            <a:pPr marL="0" indent="0" algn="l">
              <a:buNone/>
            </a:pPr>
            <a:endParaRPr lang="en-US" sz="1100" b="0" i="0" dirty="0">
              <a:effectLst/>
            </a:endParaRPr>
          </a:p>
          <a:p>
            <a:pPr algn="l"/>
            <a:r>
              <a:rPr lang="en-US" sz="1600" b="0" i="0" dirty="0">
                <a:effectLst/>
              </a:rPr>
              <a:t>2.1 Build a msg file</a:t>
            </a:r>
          </a:p>
          <a:p>
            <a:pPr lvl="1"/>
            <a:r>
              <a:rPr lang="en-US" sz="1400" dirty="0"/>
              <a:t>Open </a:t>
            </a:r>
            <a:r>
              <a:rPr lang="en-US" sz="1400" b="0" i="0" dirty="0">
                <a:effectLst/>
              </a:rPr>
              <a:t>package.xml, and add the following lines:</a:t>
            </a:r>
          </a:p>
          <a:p>
            <a:pPr marL="0" indent="0">
              <a:buNone/>
            </a:pPr>
            <a:r>
              <a:rPr lang="en-US" sz="1100" b="0" i="0" dirty="0">
                <a:solidFill>
                  <a:srgbClr val="404040"/>
                </a:solidFill>
                <a:effectLst/>
                <a:latin typeface="Lato" panose="020F0502020204030203" pitchFamily="34" charset="0"/>
              </a:rPr>
              <a:t>		</a:t>
            </a:r>
            <a:br>
              <a:rPr lang="en-US" sz="1100" b="0" i="0" dirty="0">
                <a:solidFill>
                  <a:srgbClr val="404040"/>
                </a:solidFill>
                <a:effectLst/>
                <a:latin typeface="Lato" panose="020F0502020204030203" pitchFamily="34" charset="0"/>
              </a:rPr>
            </a:br>
            <a:endParaRPr lang="en-US" sz="1200" b="0" i="0" dirty="0">
              <a:solidFill>
                <a:srgbClr val="404040"/>
              </a:solidFill>
              <a:effectLst/>
            </a:endParaRPr>
          </a:p>
          <a:p>
            <a:pPr marL="457200" lvl="1" indent="0">
              <a:buNone/>
            </a:pPr>
            <a:br>
              <a:rPr lang="en-US" dirty="0"/>
            </a:br>
            <a:endParaRPr lang="en-US" dirty="0"/>
          </a:p>
        </p:txBody>
      </p:sp>
      <p:sp>
        <p:nvSpPr>
          <p:cNvPr id="4" name="Slide Number Placeholder 3">
            <a:extLst>
              <a:ext uri="{FF2B5EF4-FFF2-40B4-BE49-F238E27FC236}">
                <a16:creationId xmlns:a16="http://schemas.microsoft.com/office/drawing/2014/main" id="{326C1AB1-4A6E-1D08-7A91-0C4833DCD746}"/>
              </a:ext>
            </a:extLst>
          </p:cNvPr>
          <p:cNvSpPr>
            <a:spLocks noGrp="1"/>
          </p:cNvSpPr>
          <p:nvPr>
            <p:ph type="sldNum" sz="quarter" idx="12"/>
          </p:nvPr>
        </p:nvSpPr>
        <p:spPr/>
        <p:txBody>
          <a:bodyPr/>
          <a:lstStyle/>
          <a:p>
            <a:pPr>
              <a:defRPr/>
            </a:pPr>
            <a:fld id="{CA4AC7C1-D12F-41DB-AB4A-A9F0A9959DA2}" type="slidenum">
              <a:rPr lang="ko-KR" altLang="en-US" smtClean="0"/>
              <a:pPr>
                <a:defRPr/>
              </a:pPr>
              <a:t>43</a:t>
            </a:fld>
            <a:endParaRPr lang="ko-KR" altLang="en-US"/>
          </a:p>
        </p:txBody>
      </p:sp>
      <p:pic>
        <p:nvPicPr>
          <p:cNvPr id="6" name="Picture 5">
            <a:extLst>
              <a:ext uri="{FF2B5EF4-FFF2-40B4-BE49-F238E27FC236}">
                <a16:creationId xmlns:a16="http://schemas.microsoft.com/office/drawing/2014/main" id="{B7BFBF29-BDA6-2E76-5A6D-C64A568FB113}"/>
              </a:ext>
            </a:extLst>
          </p:cNvPr>
          <p:cNvPicPr>
            <a:picLocks noChangeAspect="1"/>
          </p:cNvPicPr>
          <p:nvPr/>
        </p:nvPicPr>
        <p:blipFill>
          <a:blip r:embed="rId2"/>
          <a:stretch>
            <a:fillRect/>
          </a:stretch>
        </p:blipFill>
        <p:spPr>
          <a:xfrm>
            <a:off x="3131839" y="3573017"/>
            <a:ext cx="2929415" cy="1277816"/>
          </a:xfrm>
          <a:prstGeom prst="rect">
            <a:avLst/>
          </a:prstGeom>
        </p:spPr>
      </p:pic>
      <p:pic>
        <p:nvPicPr>
          <p:cNvPr id="8" name="Picture 7">
            <a:extLst>
              <a:ext uri="{FF2B5EF4-FFF2-40B4-BE49-F238E27FC236}">
                <a16:creationId xmlns:a16="http://schemas.microsoft.com/office/drawing/2014/main" id="{C91E910B-5B6C-0EED-90E4-64578773C64E}"/>
              </a:ext>
            </a:extLst>
          </p:cNvPr>
          <p:cNvPicPr>
            <a:picLocks noChangeAspect="1"/>
          </p:cNvPicPr>
          <p:nvPr/>
        </p:nvPicPr>
        <p:blipFill>
          <a:blip r:embed="rId3"/>
          <a:stretch>
            <a:fillRect/>
          </a:stretch>
        </p:blipFill>
        <p:spPr>
          <a:xfrm>
            <a:off x="2915816" y="5406528"/>
            <a:ext cx="3768080" cy="759818"/>
          </a:xfrm>
          <a:prstGeom prst="rect">
            <a:avLst/>
          </a:prstGeom>
        </p:spPr>
      </p:pic>
    </p:spTree>
    <p:extLst>
      <p:ext uri="{BB962C8B-B14F-4D97-AF65-F5344CB8AC3E}">
        <p14:creationId xmlns:p14="http://schemas.microsoft.com/office/powerpoint/2010/main" val="380463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09F03-ADE4-5C23-61A6-4A882C2746D3}"/>
              </a:ext>
            </a:extLst>
          </p:cNvPr>
          <p:cNvSpPr>
            <a:spLocks noGrp="1"/>
          </p:cNvSpPr>
          <p:nvPr>
            <p:ph type="title"/>
          </p:nvPr>
        </p:nvSpPr>
        <p:spPr/>
        <p:txBody>
          <a:bodyPr/>
          <a:lstStyle/>
          <a:p>
            <a:r>
              <a:rPr lang="en-US" sz="2400" b="1" i="0" dirty="0">
                <a:solidFill>
                  <a:srgbClr val="404040"/>
                </a:solidFill>
                <a:effectLst/>
                <a:latin typeface="Roboto Slab"/>
              </a:rPr>
              <a:t>Implementing custom interfaces</a:t>
            </a:r>
            <a:endParaRPr lang="en-US" sz="2400" dirty="0"/>
          </a:p>
        </p:txBody>
      </p:sp>
      <p:sp>
        <p:nvSpPr>
          <p:cNvPr id="3" name="Content Placeholder 2">
            <a:extLst>
              <a:ext uri="{FF2B5EF4-FFF2-40B4-BE49-F238E27FC236}">
                <a16:creationId xmlns:a16="http://schemas.microsoft.com/office/drawing/2014/main" id="{9FB0D1F5-389E-DEC8-7C4C-FA16F24AE0C7}"/>
              </a:ext>
            </a:extLst>
          </p:cNvPr>
          <p:cNvSpPr>
            <a:spLocks noGrp="1"/>
          </p:cNvSpPr>
          <p:nvPr>
            <p:ph idx="1"/>
          </p:nvPr>
        </p:nvSpPr>
        <p:spPr>
          <a:xfrm>
            <a:off x="251520" y="1071563"/>
            <a:ext cx="8435280" cy="5214937"/>
          </a:xfrm>
        </p:spPr>
        <p:txBody>
          <a:bodyPr/>
          <a:lstStyle/>
          <a:p>
            <a:r>
              <a:rPr lang="en-US" sz="2000" b="0" i="0" dirty="0">
                <a:effectLst/>
                <a:latin typeface="Lato" panose="020F0502020204030203" pitchFamily="34" charset="0"/>
              </a:rPr>
              <a:t>Open </a:t>
            </a:r>
            <a:r>
              <a:rPr lang="en-US" sz="2000" b="0" i="0" dirty="0">
                <a:effectLst/>
                <a:latin typeface="SFMono-Regular"/>
              </a:rPr>
              <a:t>CMakeLists.txt </a:t>
            </a:r>
            <a:r>
              <a:rPr lang="en-US" sz="2000" b="0" i="0" dirty="0">
                <a:effectLst/>
                <a:latin typeface="Lato" panose="020F0502020204030203" pitchFamily="34" charset="0"/>
              </a:rPr>
              <a:t>and add the following lines:</a:t>
            </a:r>
          </a:p>
          <a:p>
            <a:pPr algn="l"/>
            <a:r>
              <a:rPr lang="en-US" sz="1400" b="0" i="0" dirty="0">
                <a:effectLst/>
                <a:latin typeface="Lato" panose="020F0502020204030203" pitchFamily="34" charset="0"/>
              </a:rPr>
              <a:t>Find the package that generates message code from msg/srv files:</a:t>
            </a:r>
          </a:p>
          <a:p>
            <a:pPr lvl="1"/>
            <a:r>
              <a:rPr lang="en-US" sz="1400" b="0" i="0" dirty="0" err="1">
                <a:effectLst/>
                <a:latin typeface="Lato" panose="020F0502020204030203" pitchFamily="34" charset="0"/>
              </a:rPr>
              <a:t>find_package</a:t>
            </a:r>
            <a:r>
              <a:rPr lang="en-US" sz="1400" b="0" i="0" dirty="0">
                <a:effectLst/>
                <a:latin typeface="Lato" panose="020F0502020204030203" pitchFamily="34" charset="0"/>
              </a:rPr>
              <a:t>(</a:t>
            </a:r>
            <a:r>
              <a:rPr lang="en-US" sz="1400" b="0" i="0" dirty="0" err="1">
                <a:effectLst/>
                <a:latin typeface="Lato" panose="020F0502020204030203" pitchFamily="34" charset="0"/>
              </a:rPr>
              <a:t>rosidl_default_generators</a:t>
            </a:r>
            <a:r>
              <a:rPr lang="en-US" sz="1400" b="0" i="0" dirty="0">
                <a:effectLst/>
                <a:latin typeface="Lato" panose="020F0502020204030203" pitchFamily="34" charset="0"/>
              </a:rPr>
              <a:t> REQUIRED)</a:t>
            </a:r>
          </a:p>
          <a:p>
            <a:pPr algn="l"/>
            <a:r>
              <a:rPr lang="en-US" sz="1400" b="0" i="0" dirty="0">
                <a:effectLst/>
                <a:latin typeface="Lato" panose="020F0502020204030203" pitchFamily="34" charset="0"/>
              </a:rPr>
              <a:t>Declare the list of messages you want to generate:</a:t>
            </a:r>
          </a:p>
          <a:p>
            <a:pPr lvl="1"/>
            <a:r>
              <a:rPr lang="en-US" sz="1400" b="0" i="0" dirty="0">
                <a:effectLst/>
                <a:latin typeface="Lato" panose="020F0502020204030203" pitchFamily="34" charset="0"/>
              </a:rPr>
              <a:t>set(</a:t>
            </a:r>
            <a:r>
              <a:rPr lang="en-US" sz="1400" b="0" i="0" dirty="0" err="1">
                <a:effectLst/>
                <a:latin typeface="Lato" panose="020F0502020204030203" pitchFamily="34" charset="0"/>
              </a:rPr>
              <a:t>msg_files</a:t>
            </a:r>
            <a:r>
              <a:rPr lang="en-US" sz="1400" b="0" i="0" dirty="0">
                <a:effectLst/>
                <a:latin typeface="Lato" panose="020F0502020204030203" pitchFamily="34" charset="0"/>
              </a:rPr>
              <a:t>  "msg/AddressBook.msg")</a:t>
            </a:r>
          </a:p>
          <a:p>
            <a:r>
              <a:rPr lang="en-US" sz="1400" b="0" i="0" dirty="0">
                <a:effectLst/>
                <a:latin typeface="Lato" panose="020F0502020204030203" pitchFamily="34" charset="0"/>
              </a:rPr>
              <a:t>By adding the .msg files manually, we make sure that </a:t>
            </a:r>
            <a:r>
              <a:rPr lang="en-US" sz="1400" b="0" i="0" dirty="0" err="1">
                <a:effectLst/>
                <a:latin typeface="Lato" panose="020F0502020204030203" pitchFamily="34" charset="0"/>
              </a:rPr>
              <a:t>CMake</a:t>
            </a:r>
            <a:r>
              <a:rPr lang="en-US" sz="1400" b="0" i="0" dirty="0">
                <a:effectLst/>
                <a:latin typeface="Lato" panose="020F0502020204030203" pitchFamily="34" charset="0"/>
              </a:rPr>
              <a:t> knows when it has to reconfigure the project after you add other .msg files.</a:t>
            </a:r>
            <a:endParaRPr lang="en-US" sz="1400" dirty="0">
              <a:latin typeface="Lato" panose="020F0502020204030203" pitchFamily="34" charset="0"/>
            </a:endParaRPr>
          </a:p>
          <a:p>
            <a:pPr lvl="1"/>
            <a:r>
              <a:rPr lang="en-US" sz="1400" b="0" i="0" dirty="0" err="1">
                <a:effectLst/>
                <a:latin typeface="Lato" panose="020F0502020204030203" pitchFamily="34" charset="0"/>
              </a:rPr>
              <a:t>rosidl_generate_interfaces</a:t>
            </a:r>
            <a:r>
              <a:rPr lang="en-US" sz="1400" b="0" i="0" dirty="0">
                <a:effectLst/>
                <a:latin typeface="Lato" panose="020F0502020204030203" pitchFamily="34" charset="0"/>
              </a:rPr>
              <a:t>(${PROJECT_NAME}${</a:t>
            </a:r>
            <a:r>
              <a:rPr lang="en-US" sz="1400" b="0" i="0" dirty="0" err="1">
                <a:effectLst/>
                <a:latin typeface="Lato" panose="020F0502020204030203" pitchFamily="34" charset="0"/>
              </a:rPr>
              <a:t>msg_files</a:t>
            </a:r>
            <a:r>
              <a:rPr lang="en-US" sz="1400" b="0" i="0" dirty="0">
                <a:effectLst/>
                <a:latin typeface="Lato" panose="020F0502020204030203" pitchFamily="34" charset="0"/>
              </a:rPr>
              <a:t>})</a:t>
            </a:r>
          </a:p>
          <a:p>
            <a:r>
              <a:rPr lang="en-US" sz="1400" b="0" i="0" dirty="0">
                <a:effectLst/>
                <a:latin typeface="Lato" panose="020F0502020204030203" pitchFamily="34" charset="0"/>
              </a:rPr>
              <a:t>Also make sure you export the message runtime dependency:</a:t>
            </a:r>
            <a:endParaRPr lang="en-US" sz="1400" dirty="0">
              <a:latin typeface="Lato" panose="020F0502020204030203" pitchFamily="34" charset="0"/>
            </a:endParaRPr>
          </a:p>
          <a:p>
            <a:pPr lvl="1"/>
            <a:r>
              <a:rPr lang="en-US" sz="1400" b="0" i="0" dirty="0" err="1">
                <a:effectLst/>
                <a:latin typeface="Lato" panose="020F0502020204030203" pitchFamily="34" charset="0"/>
              </a:rPr>
              <a:t>ament_export_dependencies</a:t>
            </a:r>
            <a:r>
              <a:rPr lang="en-US" sz="1400" b="0" i="0" dirty="0">
                <a:effectLst/>
                <a:latin typeface="Lato" panose="020F0502020204030203" pitchFamily="34" charset="0"/>
              </a:rPr>
              <a:t>(</a:t>
            </a:r>
            <a:r>
              <a:rPr lang="en-US" sz="1400" b="0" i="0" dirty="0" err="1">
                <a:effectLst/>
                <a:latin typeface="Lato" panose="020F0502020204030203" pitchFamily="34" charset="0"/>
              </a:rPr>
              <a:t>rosidl_default_runtime</a:t>
            </a:r>
            <a:r>
              <a:rPr lang="en-US" sz="1400" b="0" i="0" dirty="0">
                <a:effectLst/>
                <a:latin typeface="Lato" panose="020F0502020204030203" pitchFamily="34" charset="0"/>
              </a:rPr>
              <a:t>)</a:t>
            </a:r>
            <a:endParaRPr lang="en-US" sz="1800" b="0" i="0" dirty="0">
              <a:solidFill>
                <a:srgbClr val="404040"/>
              </a:solidFill>
              <a:effectLst/>
              <a:latin typeface="Lato" panose="020F0502020204030203" pitchFamily="34" charset="0"/>
            </a:endParaRPr>
          </a:p>
          <a:p>
            <a:r>
              <a:rPr lang="en-US" sz="1800" b="0" i="0" dirty="0">
                <a:effectLst/>
                <a:latin typeface="Lato" panose="020F0502020204030203" pitchFamily="34" charset="0"/>
              </a:rPr>
              <a:t>2.2 Set multiple interfaces</a:t>
            </a:r>
          </a:p>
          <a:p>
            <a:pPr marL="457200" lvl="1" indent="0">
              <a:buNone/>
            </a:pPr>
            <a:br>
              <a:rPr lang="en-US" sz="1400" b="0" i="0" dirty="0">
                <a:solidFill>
                  <a:srgbClr val="404040"/>
                </a:solidFill>
                <a:effectLst/>
                <a:latin typeface="Lato" panose="020F0502020204030203" pitchFamily="34" charset="0"/>
              </a:rPr>
            </a:br>
            <a:br>
              <a:rPr lang="en-US" sz="1400" b="0" i="0" dirty="0">
                <a:solidFill>
                  <a:srgbClr val="404040"/>
                </a:solidFill>
                <a:effectLst/>
                <a:latin typeface="Lato" panose="020F0502020204030203" pitchFamily="34" charset="0"/>
              </a:rPr>
            </a:br>
            <a:endParaRPr lang="en-US" sz="1400" b="0" i="0" dirty="0">
              <a:effectLst/>
            </a:endParaRPr>
          </a:p>
        </p:txBody>
      </p:sp>
      <p:sp>
        <p:nvSpPr>
          <p:cNvPr id="4" name="Slide Number Placeholder 3">
            <a:extLst>
              <a:ext uri="{FF2B5EF4-FFF2-40B4-BE49-F238E27FC236}">
                <a16:creationId xmlns:a16="http://schemas.microsoft.com/office/drawing/2014/main" id="{326C1AB1-4A6E-1D08-7A91-0C4833DCD746}"/>
              </a:ext>
            </a:extLst>
          </p:cNvPr>
          <p:cNvSpPr>
            <a:spLocks noGrp="1"/>
          </p:cNvSpPr>
          <p:nvPr>
            <p:ph type="sldNum" sz="quarter" idx="12"/>
          </p:nvPr>
        </p:nvSpPr>
        <p:spPr/>
        <p:txBody>
          <a:bodyPr/>
          <a:lstStyle/>
          <a:p>
            <a:pPr>
              <a:defRPr/>
            </a:pPr>
            <a:fld id="{CA4AC7C1-D12F-41DB-AB4A-A9F0A9959DA2}" type="slidenum">
              <a:rPr lang="ko-KR" altLang="en-US" smtClean="0"/>
              <a:pPr>
                <a:defRPr/>
              </a:pPr>
              <a:t>44</a:t>
            </a:fld>
            <a:endParaRPr lang="ko-KR" altLang="en-US"/>
          </a:p>
        </p:txBody>
      </p:sp>
      <p:pic>
        <p:nvPicPr>
          <p:cNvPr id="10" name="Picture 9">
            <a:extLst>
              <a:ext uri="{FF2B5EF4-FFF2-40B4-BE49-F238E27FC236}">
                <a16:creationId xmlns:a16="http://schemas.microsoft.com/office/drawing/2014/main" id="{AD7080AA-A55C-3A14-914F-A4A3F7F1AFDC}"/>
              </a:ext>
            </a:extLst>
          </p:cNvPr>
          <p:cNvPicPr>
            <a:picLocks noChangeAspect="1"/>
          </p:cNvPicPr>
          <p:nvPr/>
        </p:nvPicPr>
        <p:blipFill>
          <a:blip r:embed="rId2"/>
          <a:stretch>
            <a:fillRect/>
          </a:stretch>
        </p:blipFill>
        <p:spPr>
          <a:xfrm>
            <a:off x="323528" y="4149080"/>
            <a:ext cx="2957031" cy="2137420"/>
          </a:xfrm>
          <a:prstGeom prst="rect">
            <a:avLst/>
          </a:prstGeom>
        </p:spPr>
      </p:pic>
      <p:pic>
        <p:nvPicPr>
          <p:cNvPr id="13" name="Picture 12">
            <a:extLst>
              <a:ext uri="{FF2B5EF4-FFF2-40B4-BE49-F238E27FC236}">
                <a16:creationId xmlns:a16="http://schemas.microsoft.com/office/drawing/2014/main" id="{A28D03ED-4076-8DB1-CBAE-008165C635C4}"/>
              </a:ext>
            </a:extLst>
          </p:cNvPr>
          <p:cNvPicPr>
            <a:picLocks noChangeAspect="1"/>
          </p:cNvPicPr>
          <p:nvPr/>
        </p:nvPicPr>
        <p:blipFill>
          <a:blip r:embed="rId3"/>
          <a:stretch>
            <a:fillRect/>
          </a:stretch>
        </p:blipFill>
        <p:spPr>
          <a:xfrm>
            <a:off x="4469160" y="4517605"/>
            <a:ext cx="2886478" cy="1400370"/>
          </a:xfrm>
          <a:prstGeom prst="rect">
            <a:avLst/>
          </a:prstGeom>
        </p:spPr>
      </p:pic>
    </p:spTree>
    <p:extLst>
      <p:ext uri="{BB962C8B-B14F-4D97-AF65-F5344CB8AC3E}">
        <p14:creationId xmlns:p14="http://schemas.microsoft.com/office/powerpoint/2010/main" val="2430243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09F03-ADE4-5C23-61A6-4A882C2746D3}"/>
              </a:ext>
            </a:extLst>
          </p:cNvPr>
          <p:cNvSpPr>
            <a:spLocks noGrp="1"/>
          </p:cNvSpPr>
          <p:nvPr>
            <p:ph type="title"/>
          </p:nvPr>
        </p:nvSpPr>
        <p:spPr/>
        <p:txBody>
          <a:bodyPr/>
          <a:lstStyle/>
          <a:p>
            <a:r>
              <a:rPr lang="en-US" sz="2400" b="1" i="0">
                <a:solidFill>
                  <a:srgbClr val="404040"/>
                </a:solidFill>
                <a:effectLst/>
                <a:latin typeface="Roboto Slab"/>
              </a:rPr>
              <a:t>Implementing custom interfaces</a:t>
            </a:r>
            <a:endParaRPr lang="en-US" sz="2400" dirty="0"/>
          </a:p>
        </p:txBody>
      </p:sp>
      <p:sp>
        <p:nvSpPr>
          <p:cNvPr id="3" name="Content Placeholder 2">
            <a:extLst>
              <a:ext uri="{FF2B5EF4-FFF2-40B4-BE49-F238E27FC236}">
                <a16:creationId xmlns:a16="http://schemas.microsoft.com/office/drawing/2014/main" id="{9FB0D1F5-389E-DEC8-7C4C-FA16F24AE0C7}"/>
              </a:ext>
            </a:extLst>
          </p:cNvPr>
          <p:cNvSpPr>
            <a:spLocks noGrp="1"/>
          </p:cNvSpPr>
          <p:nvPr>
            <p:ph idx="1"/>
          </p:nvPr>
        </p:nvSpPr>
        <p:spPr/>
        <p:txBody>
          <a:bodyPr/>
          <a:lstStyle/>
          <a:p>
            <a:r>
              <a:rPr lang="en-US" dirty="0"/>
              <a:t>Step 3: Use an interface from the same package</a:t>
            </a:r>
          </a:p>
          <a:p>
            <a:pPr lvl="1"/>
            <a:r>
              <a:rPr lang="en-US" sz="1400" b="0" i="0" dirty="0">
                <a:effectLst/>
                <a:latin typeface="Lato" panose="020F0502020204030203" pitchFamily="34" charset="0"/>
              </a:rPr>
              <a:t>Now we can start writing code that uses this message.</a:t>
            </a:r>
          </a:p>
          <a:p>
            <a:r>
              <a:rPr lang="en-US" sz="1400" b="0" i="0" dirty="0">
                <a:effectLst/>
                <a:latin typeface="Lato" panose="020F0502020204030203" pitchFamily="34" charset="0"/>
              </a:rPr>
              <a:t>In </a:t>
            </a:r>
            <a:r>
              <a:rPr lang="en-US" sz="1400" b="0" i="0" dirty="0" err="1">
                <a:effectLst/>
                <a:latin typeface="SFMono-Regular"/>
              </a:rPr>
              <a:t>more_interfaces</a:t>
            </a:r>
            <a:r>
              <a:rPr lang="en-US" sz="1400" b="0" i="0" dirty="0">
                <a:effectLst/>
                <a:latin typeface="SFMono-Regular"/>
              </a:rPr>
              <a:t>/</a:t>
            </a:r>
            <a:r>
              <a:rPr lang="en-US" sz="1400" b="0" i="0" dirty="0" err="1">
                <a:effectLst/>
                <a:latin typeface="SFMono-Regular"/>
              </a:rPr>
              <a:t>src</a:t>
            </a:r>
            <a:r>
              <a:rPr lang="en-US" sz="1400" b="0" i="0" dirty="0">
                <a:effectLst/>
                <a:latin typeface="SFMono-Regular"/>
              </a:rPr>
              <a:t> </a:t>
            </a:r>
            <a:r>
              <a:rPr lang="en-US" sz="1400" b="0" i="0" dirty="0">
                <a:effectLst/>
                <a:latin typeface="Lato" panose="020F0502020204030203" pitchFamily="34" charset="0"/>
              </a:rPr>
              <a:t>create a file called </a:t>
            </a:r>
            <a:r>
              <a:rPr lang="en-US" sz="1400" b="0" i="0" dirty="0">
                <a:effectLst/>
                <a:latin typeface="SFMono-Regular"/>
              </a:rPr>
              <a:t>publish_address_book.cpp </a:t>
            </a:r>
            <a:r>
              <a:rPr lang="en-US" sz="1400" b="0" i="0" dirty="0">
                <a:effectLst/>
                <a:latin typeface="Lato" panose="020F0502020204030203" pitchFamily="34" charset="0"/>
              </a:rPr>
              <a:t>and paste the following code:</a:t>
            </a:r>
          </a:p>
          <a:p>
            <a:endParaRPr lang="en-US" sz="1400" dirty="0"/>
          </a:p>
          <a:p>
            <a:pPr marL="3657600" lvl="8" indent="0">
              <a:buNone/>
            </a:pPr>
            <a:endParaRPr lang="en-US" sz="1400" dirty="0"/>
          </a:p>
          <a:p>
            <a:pPr marL="3657600" lvl="8" indent="0">
              <a:buNone/>
            </a:pPr>
            <a:endParaRPr lang="en-US" sz="1400" b="0" i="0" dirty="0">
              <a:effectLst/>
              <a:latin typeface="Lato" panose="020F0502020204030203" pitchFamily="34" charset="0"/>
            </a:endParaRPr>
          </a:p>
          <a:p>
            <a:pPr marL="3657600" lvl="8" indent="0">
              <a:buNone/>
            </a:pPr>
            <a:endParaRPr lang="en-US" sz="1400" dirty="0">
              <a:latin typeface="Lato" panose="020F0502020204030203" pitchFamily="34" charset="0"/>
            </a:endParaRPr>
          </a:p>
          <a:p>
            <a:pPr marL="3657600" lvl="8" indent="0">
              <a:buNone/>
            </a:pPr>
            <a:endParaRPr lang="en-US" sz="1400" b="0" i="0" dirty="0">
              <a:effectLst/>
              <a:latin typeface="Lato" panose="020F0502020204030203" pitchFamily="34" charset="0"/>
            </a:endParaRPr>
          </a:p>
          <a:p>
            <a:pPr marL="3657600" lvl="8" indent="0">
              <a:buNone/>
            </a:pPr>
            <a:endParaRPr lang="en-US" sz="1400" dirty="0">
              <a:latin typeface="Lato" panose="020F0502020204030203" pitchFamily="34" charset="0"/>
            </a:endParaRPr>
          </a:p>
          <a:p>
            <a:pPr marL="3657600" lvl="8" indent="0">
              <a:buNone/>
            </a:pPr>
            <a:endParaRPr lang="en-US" sz="1400" b="0" i="0" dirty="0">
              <a:effectLst/>
              <a:latin typeface="Lato" panose="020F0502020204030203" pitchFamily="34" charset="0"/>
            </a:endParaRPr>
          </a:p>
          <a:p>
            <a:pPr marL="3657600" lvl="8" indent="0">
              <a:buNone/>
            </a:pPr>
            <a:endParaRPr lang="en-US" sz="1400" dirty="0">
              <a:latin typeface="Lato" panose="020F0502020204030203" pitchFamily="34" charset="0"/>
            </a:endParaRPr>
          </a:p>
          <a:p>
            <a:pPr marL="3657600" lvl="8" indent="0">
              <a:buNone/>
            </a:pPr>
            <a:r>
              <a:rPr lang="en-US" sz="1400" b="0" i="0" dirty="0">
                <a:effectLst/>
                <a:latin typeface="Lato" panose="020F0502020204030203" pitchFamily="34" charset="0"/>
              </a:rPr>
              <a:t>          </a:t>
            </a:r>
            <a:r>
              <a:rPr lang="en-US" b="0" i="0" dirty="0">
                <a:effectLst/>
                <a:latin typeface="Lato" panose="020F0502020204030203" pitchFamily="34" charset="0"/>
              </a:rPr>
              <a:t>Continuation:</a:t>
            </a:r>
          </a:p>
          <a:p>
            <a:pPr lvl="8"/>
            <a:endParaRPr lang="en-US" sz="1000" dirty="0"/>
          </a:p>
        </p:txBody>
      </p:sp>
      <p:sp>
        <p:nvSpPr>
          <p:cNvPr id="4" name="Slide Number Placeholder 3">
            <a:extLst>
              <a:ext uri="{FF2B5EF4-FFF2-40B4-BE49-F238E27FC236}">
                <a16:creationId xmlns:a16="http://schemas.microsoft.com/office/drawing/2014/main" id="{326C1AB1-4A6E-1D08-7A91-0C4833DCD746}"/>
              </a:ext>
            </a:extLst>
          </p:cNvPr>
          <p:cNvSpPr>
            <a:spLocks noGrp="1"/>
          </p:cNvSpPr>
          <p:nvPr>
            <p:ph type="sldNum" sz="quarter" idx="12"/>
          </p:nvPr>
        </p:nvSpPr>
        <p:spPr/>
        <p:txBody>
          <a:bodyPr/>
          <a:lstStyle/>
          <a:p>
            <a:pPr>
              <a:defRPr/>
            </a:pPr>
            <a:fld id="{CA4AC7C1-D12F-41DB-AB4A-A9F0A9959DA2}" type="slidenum">
              <a:rPr lang="ko-KR" altLang="en-US" smtClean="0"/>
              <a:pPr>
                <a:defRPr/>
              </a:pPr>
              <a:t>45</a:t>
            </a:fld>
            <a:endParaRPr lang="ko-KR" altLang="en-US"/>
          </a:p>
        </p:txBody>
      </p:sp>
      <p:pic>
        <p:nvPicPr>
          <p:cNvPr id="12" name="Picture 11">
            <a:extLst>
              <a:ext uri="{FF2B5EF4-FFF2-40B4-BE49-F238E27FC236}">
                <a16:creationId xmlns:a16="http://schemas.microsoft.com/office/drawing/2014/main" id="{78C38C76-6D16-D148-0F70-0B6A89B3B4C9}"/>
              </a:ext>
            </a:extLst>
          </p:cNvPr>
          <p:cNvPicPr>
            <a:picLocks noChangeAspect="1"/>
          </p:cNvPicPr>
          <p:nvPr/>
        </p:nvPicPr>
        <p:blipFill>
          <a:blip r:embed="rId2"/>
          <a:stretch>
            <a:fillRect/>
          </a:stretch>
        </p:blipFill>
        <p:spPr>
          <a:xfrm>
            <a:off x="457200" y="2168146"/>
            <a:ext cx="4177293" cy="4118354"/>
          </a:xfrm>
          <a:prstGeom prst="rect">
            <a:avLst/>
          </a:prstGeom>
        </p:spPr>
      </p:pic>
      <p:pic>
        <p:nvPicPr>
          <p:cNvPr id="14" name="Picture 13">
            <a:extLst>
              <a:ext uri="{FF2B5EF4-FFF2-40B4-BE49-F238E27FC236}">
                <a16:creationId xmlns:a16="http://schemas.microsoft.com/office/drawing/2014/main" id="{D1E6C87A-5480-6F1C-487E-30B2198BA09F}"/>
              </a:ext>
            </a:extLst>
          </p:cNvPr>
          <p:cNvPicPr>
            <a:picLocks noChangeAspect="1"/>
          </p:cNvPicPr>
          <p:nvPr/>
        </p:nvPicPr>
        <p:blipFill>
          <a:blip r:embed="rId3"/>
          <a:stretch>
            <a:fillRect/>
          </a:stretch>
        </p:blipFill>
        <p:spPr>
          <a:xfrm>
            <a:off x="4660560" y="4581128"/>
            <a:ext cx="4388300" cy="1705372"/>
          </a:xfrm>
          <a:prstGeom prst="rect">
            <a:avLst/>
          </a:prstGeom>
        </p:spPr>
      </p:pic>
    </p:spTree>
    <p:extLst>
      <p:ext uri="{BB962C8B-B14F-4D97-AF65-F5344CB8AC3E}">
        <p14:creationId xmlns:p14="http://schemas.microsoft.com/office/powerpoint/2010/main" val="2335258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09F03-ADE4-5C23-61A6-4A882C2746D3}"/>
              </a:ext>
            </a:extLst>
          </p:cNvPr>
          <p:cNvSpPr>
            <a:spLocks noGrp="1"/>
          </p:cNvSpPr>
          <p:nvPr>
            <p:ph type="title"/>
          </p:nvPr>
        </p:nvSpPr>
        <p:spPr/>
        <p:txBody>
          <a:bodyPr/>
          <a:lstStyle/>
          <a:p>
            <a:r>
              <a:rPr lang="en-US" sz="2400" b="1" i="0" dirty="0">
                <a:solidFill>
                  <a:srgbClr val="404040"/>
                </a:solidFill>
                <a:effectLst/>
                <a:latin typeface="Roboto Slab"/>
              </a:rPr>
              <a:t>Implementing custom interfaces</a:t>
            </a:r>
            <a:endParaRPr lang="en-US" sz="2400" dirty="0"/>
          </a:p>
        </p:txBody>
      </p:sp>
      <p:sp>
        <p:nvSpPr>
          <p:cNvPr id="3" name="Content Placeholder 2">
            <a:extLst>
              <a:ext uri="{FF2B5EF4-FFF2-40B4-BE49-F238E27FC236}">
                <a16:creationId xmlns:a16="http://schemas.microsoft.com/office/drawing/2014/main" id="{9FB0D1F5-389E-DEC8-7C4C-FA16F24AE0C7}"/>
              </a:ext>
            </a:extLst>
          </p:cNvPr>
          <p:cNvSpPr>
            <a:spLocks noGrp="1"/>
          </p:cNvSpPr>
          <p:nvPr>
            <p:ph idx="1"/>
          </p:nvPr>
        </p:nvSpPr>
        <p:spPr>
          <a:xfrm>
            <a:off x="251520" y="1071563"/>
            <a:ext cx="8640960" cy="5214937"/>
          </a:xfrm>
        </p:spPr>
        <p:txBody>
          <a:bodyPr/>
          <a:lstStyle/>
          <a:p>
            <a:r>
              <a:rPr lang="en-US" dirty="0"/>
              <a:t>Step 4: Try it out </a:t>
            </a:r>
          </a:p>
          <a:p>
            <a:pPr marL="0" indent="0">
              <a:buNone/>
            </a:pPr>
            <a:endParaRPr lang="en-US" dirty="0"/>
          </a:p>
          <a:p>
            <a:pPr lvl="1"/>
            <a:r>
              <a:rPr lang="en-US" b="0" i="0" dirty="0">
                <a:effectLst/>
                <a:latin typeface="Lato" panose="020F0502020204030203" pitchFamily="34" charset="0"/>
              </a:rPr>
              <a:t>Return to the root of the workspace to build the package:</a:t>
            </a:r>
          </a:p>
          <a:p>
            <a:pPr lvl="2"/>
            <a:r>
              <a:rPr lang="en-US" sz="1600" dirty="0"/>
              <a:t>cd ~/ros2_ws</a:t>
            </a:r>
          </a:p>
          <a:p>
            <a:pPr lvl="2"/>
            <a:r>
              <a:rPr lang="en-US" sz="1600" dirty="0" err="1"/>
              <a:t>colcon</a:t>
            </a:r>
            <a:r>
              <a:rPr lang="en-US" sz="1600" dirty="0"/>
              <a:t> build --packages-up-to </a:t>
            </a:r>
            <a:r>
              <a:rPr lang="en-US" sz="1600" dirty="0" err="1"/>
              <a:t>more_interfaces</a:t>
            </a:r>
            <a:endParaRPr lang="en-US" sz="1600" dirty="0"/>
          </a:p>
          <a:p>
            <a:pPr marL="914400" lvl="2" indent="0">
              <a:buNone/>
            </a:pPr>
            <a:endParaRPr lang="en-US" sz="1600" dirty="0"/>
          </a:p>
          <a:p>
            <a:pPr lvl="1"/>
            <a:r>
              <a:rPr lang="en-US" b="0" i="0" dirty="0">
                <a:effectLst/>
                <a:latin typeface="Lato" panose="020F0502020204030203" pitchFamily="34" charset="0"/>
              </a:rPr>
              <a:t>Then source the workspace and run the publisher:</a:t>
            </a:r>
          </a:p>
          <a:p>
            <a:pPr lvl="2"/>
            <a:r>
              <a:rPr lang="en-US" sz="1600" dirty="0"/>
              <a:t>. install/</a:t>
            </a:r>
            <a:r>
              <a:rPr lang="en-US" sz="1600" dirty="0" err="1"/>
              <a:t>local_setup.bash</a:t>
            </a:r>
            <a:endParaRPr lang="en-US" sz="1600" dirty="0"/>
          </a:p>
          <a:p>
            <a:pPr lvl="2"/>
            <a:r>
              <a:rPr lang="en-US" sz="1600" dirty="0"/>
              <a:t>ros2 run </a:t>
            </a:r>
            <a:r>
              <a:rPr lang="en-US" sz="1600" dirty="0" err="1"/>
              <a:t>more_interfaces</a:t>
            </a:r>
            <a:r>
              <a:rPr lang="en-US" sz="1600" dirty="0"/>
              <a:t> </a:t>
            </a:r>
            <a:r>
              <a:rPr lang="en-US" sz="1600" dirty="0" err="1"/>
              <a:t>publish_address_book</a:t>
            </a:r>
            <a:endParaRPr lang="en-US" sz="1600" dirty="0"/>
          </a:p>
          <a:p>
            <a:pPr marL="914400" lvl="2" indent="0">
              <a:buNone/>
            </a:pPr>
            <a:endParaRPr lang="en-US" sz="1600" dirty="0"/>
          </a:p>
          <a:p>
            <a:pPr lvl="1"/>
            <a:r>
              <a:rPr lang="en-US" b="0" i="0" dirty="0">
                <a:effectLst/>
                <a:latin typeface="Lato" panose="020F0502020204030203" pitchFamily="34" charset="0"/>
              </a:rPr>
              <a:t>To confirm the message is being published on the </a:t>
            </a:r>
            <a:r>
              <a:rPr lang="en-US" b="0" i="0" dirty="0" err="1">
                <a:effectLst/>
                <a:latin typeface="SFMono-Regular"/>
              </a:rPr>
              <a:t>address_book</a:t>
            </a:r>
            <a:r>
              <a:rPr lang="en-US" b="0" i="0" dirty="0">
                <a:effectLst/>
                <a:latin typeface="SFMono-Regular"/>
              </a:rPr>
              <a:t> </a:t>
            </a:r>
            <a:r>
              <a:rPr lang="en-US" b="0" i="0" dirty="0">
                <a:effectLst/>
                <a:latin typeface="Lato" panose="020F0502020204030203" pitchFamily="34" charset="0"/>
              </a:rPr>
              <a:t>topic, open another terminal, source the workspace, and call </a:t>
            </a:r>
            <a:r>
              <a:rPr lang="en-US" b="0" i="0" dirty="0">
                <a:effectLst/>
                <a:latin typeface="SFMono-Regular"/>
              </a:rPr>
              <a:t>topic echo</a:t>
            </a:r>
          </a:p>
          <a:p>
            <a:pPr lvl="2"/>
            <a:r>
              <a:rPr lang="en-US" sz="1600" dirty="0"/>
              <a:t>. install/</a:t>
            </a:r>
            <a:r>
              <a:rPr lang="en-US" sz="1600" dirty="0" err="1"/>
              <a:t>setup.bash</a:t>
            </a:r>
            <a:endParaRPr lang="en-US" sz="1600" dirty="0"/>
          </a:p>
          <a:p>
            <a:pPr lvl="2"/>
            <a:r>
              <a:rPr lang="en-US" sz="1600" dirty="0"/>
              <a:t>ros2 topic echo /</a:t>
            </a:r>
            <a:r>
              <a:rPr lang="en-US" sz="1600" dirty="0" err="1"/>
              <a:t>address_book</a:t>
            </a:r>
            <a:endParaRPr lang="en-US" sz="1600" dirty="0"/>
          </a:p>
        </p:txBody>
      </p:sp>
      <p:sp>
        <p:nvSpPr>
          <p:cNvPr id="4" name="Slide Number Placeholder 3">
            <a:extLst>
              <a:ext uri="{FF2B5EF4-FFF2-40B4-BE49-F238E27FC236}">
                <a16:creationId xmlns:a16="http://schemas.microsoft.com/office/drawing/2014/main" id="{326C1AB1-4A6E-1D08-7A91-0C4833DCD746}"/>
              </a:ext>
            </a:extLst>
          </p:cNvPr>
          <p:cNvSpPr>
            <a:spLocks noGrp="1"/>
          </p:cNvSpPr>
          <p:nvPr>
            <p:ph type="sldNum" sz="quarter" idx="12"/>
          </p:nvPr>
        </p:nvSpPr>
        <p:spPr/>
        <p:txBody>
          <a:bodyPr/>
          <a:lstStyle/>
          <a:p>
            <a:pPr>
              <a:defRPr/>
            </a:pPr>
            <a:fld id="{CA4AC7C1-D12F-41DB-AB4A-A9F0A9959DA2}" type="slidenum">
              <a:rPr lang="ko-KR" altLang="en-US" smtClean="0"/>
              <a:pPr>
                <a:defRPr/>
              </a:pPr>
              <a:t>46</a:t>
            </a:fld>
            <a:endParaRPr lang="ko-KR" altLang="en-US"/>
          </a:p>
        </p:txBody>
      </p:sp>
    </p:spTree>
    <p:extLst>
      <p:ext uri="{BB962C8B-B14F-4D97-AF65-F5344CB8AC3E}">
        <p14:creationId xmlns:p14="http://schemas.microsoft.com/office/powerpoint/2010/main" val="29519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09F03-ADE4-5C23-61A6-4A882C2746D3}"/>
              </a:ext>
            </a:extLst>
          </p:cNvPr>
          <p:cNvSpPr>
            <a:spLocks noGrp="1"/>
          </p:cNvSpPr>
          <p:nvPr>
            <p:ph type="title"/>
          </p:nvPr>
        </p:nvSpPr>
        <p:spPr/>
        <p:txBody>
          <a:bodyPr/>
          <a:lstStyle/>
          <a:p>
            <a:r>
              <a:rPr lang="en-US" sz="2400" dirty="0"/>
              <a:t>Using parameters in a class</a:t>
            </a:r>
          </a:p>
        </p:txBody>
      </p:sp>
      <p:sp>
        <p:nvSpPr>
          <p:cNvPr id="3" name="Content Placeholder 2">
            <a:extLst>
              <a:ext uri="{FF2B5EF4-FFF2-40B4-BE49-F238E27FC236}">
                <a16:creationId xmlns:a16="http://schemas.microsoft.com/office/drawing/2014/main" id="{9FB0D1F5-389E-DEC8-7C4C-FA16F24AE0C7}"/>
              </a:ext>
            </a:extLst>
          </p:cNvPr>
          <p:cNvSpPr>
            <a:spLocks noGrp="1"/>
          </p:cNvSpPr>
          <p:nvPr>
            <p:ph idx="1"/>
          </p:nvPr>
        </p:nvSpPr>
        <p:spPr/>
        <p:txBody>
          <a:bodyPr/>
          <a:lstStyle/>
          <a:p>
            <a:pPr marL="0" indent="0">
              <a:buNone/>
            </a:pPr>
            <a:r>
              <a:rPr lang="en-US" sz="2000" b="1" i="0" dirty="0">
                <a:effectLst/>
                <a:latin typeface="Lato" panose="020F0502020204030203" pitchFamily="34" charset="0"/>
              </a:rPr>
              <a:t>Goal:</a:t>
            </a:r>
            <a:r>
              <a:rPr lang="en-US" sz="2000" b="0" i="0" dirty="0">
                <a:effectLst/>
                <a:latin typeface="Lato" panose="020F0502020204030203" pitchFamily="34" charset="0"/>
              </a:rPr>
              <a:t> Create and run a class with ROS parameters using Python (</a:t>
            </a:r>
            <a:r>
              <a:rPr lang="en-US" sz="2000" b="0" i="0" dirty="0" err="1">
                <a:effectLst/>
                <a:latin typeface="Lato" panose="020F0502020204030203" pitchFamily="34" charset="0"/>
              </a:rPr>
              <a:t>rclpy</a:t>
            </a:r>
            <a:r>
              <a:rPr lang="en-US" sz="2000" b="0" i="0" dirty="0">
                <a:effectLst/>
                <a:latin typeface="Lato" panose="020F0502020204030203" pitchFamily="34" charset="0"/>
              </a:rPr>
              <a:t>).</a:t>
            </a:r>
            <a:endParaRPr lang="en-US" sz="1600" dirty="0">
              <a:latin typeface="Lato" panose="020F0502020204030203" pitchFamily="34" charset="0"/>
            </a:endParaRPr>
          </a:p>
          <a:p>
            <a:r>
              <a:rPr lang="en-US" sz="1600" b="0" i="0" dirty="0">
                <a:effectLst/>
                <a:latin typeface="Lato" panose="020F0502020204030203" pitchFamily="34" charset="0"/>
              </a:rPr>
              <a:t>Step 1: Create a package</a:t>
            </a:r>
          </a:p>
          <a:p>
            <a:pPr lvl="1"/>
            <a:r>
              <a:rPr kumimoji="0" lang="en-US" altLang="en-US" sz="1400" b="0" i="0" u="none" strike="noStrike" cap="none" normalizeH="0" baseline="0" dirty="0">
                <a:ln>
                  <a:noFill/>
                </a:ln>
                <a:effectLst/>
                <a:latin typeface="Lato" panose="020F0502020204030203" pitchFamily="34" charset="0"/>
              </a:rPr>
              <a:t>Recall that packages should be created in the </a:t>
            </a:r>
            <a:r>
              <a:rPr kumimoji="0" lang="en-US" altLang="en-US" sz="1400" b="0" i="0" u="none" strike="noStrike" cap="none" normalizeH="0" baseline="0" dirty="0" err="1">
                <a:ln>
                  <a:noFill/>
                </a:ln>
                <a:effectLst/>
                <a:latin typeface="Arial Unicode MS"/>
                <a:ea typeface="SFMono-Regular"/>
              </a:rPr>
              <a:t>src</a:t>
            </a:r>
            <a:r>
              <a:rPr kumimoji="0" lang="en-US" altLang="en-US" sz="1400" b="0" i="0" u="none" strike="noStrike" cap="none" normalizeH="0" baseline="0" dirty="0">
                <a:ln>
                  <a:noFill/>
                </a:ln>
                <a:effectLst/>
                <a:latin typeface="Lato" panose="020F0502020204030203" pitchFamily="34" charset="0"/>
              </a:rPr>
              <a:t> directory, not the root of the workspace. Navigate into </a:t>
            </a:r>
            <a:r>
              <a:rPr kumimoji="0" lang="en-US" altLang="en-US" sz="1400" b="0" i="0" u="none" strike="noStrike" cap="none" normalizeH="0" baseline="0" dirty="0">
                <a:ln>
                  <a:noFill/>
                </a:ln>
                <a:effectLst/>
                <a:latin typeface="Arial Unicode MS"/>
                <a:ea typeface="SFMono-Regular"/>
              </a:rPr>
              <a:t>ros2_ws/</a:t>
            </a:r>
            <a:r>
              <a:rPr kumimoji="0" lang="en-US" altLang="en-US" sz="1400" b="0" i="0" u="none" strike="noStrike" cap="none" normalizeH="0" baseline="0" dirty="0" err="1">
                <a:ln>
                  <a:noFill/>
                </a:ln>
                <a:effectLst/>
                <a:latin typeface="Arial Unicode MS"/>
                <a:ea typeface="SFMono-Regular"/>
              </a:rPr>
              <a:t>src</a:t>
            </a:r>
            <a:r>
              <a:rPr kumimoji="0" lang="en-US" altLang="en-US" sz="1400" b="0" i="0" u="none" strike="noStrike" cap="none" normalizeH="0" baseline="0" dirty="0">
                <a:ln>
                  <a:noFill/>
                </a:ln>
                <a:effectLst/>
                <a:latin typeface="Lato" panose="020F0502020204030203" pitchFamily="34" charset="0"/>
              </a:rPr>
              <a:t> and create a new package:</a:t>
            </a:r>
            <a:r>
              <a:rPr kumimoji="0" lang="en-US" altLang="en-US" sz="1400" b="0" i="0" u="none" strike="noStrike" cap="none" normalizeH="0" baseline="0" dirty="0">
                <a:ln>
                  <a:noFill/>
                </a:ln>
                <a:effectLst/>
              </a:rPr>
              <a:t> </a:t>
            </a:r>
            <a:endParaRPr kumimoji="0" lang="en-US" altLang="en-US" sz="1400" b="0" i="0" u="none" strike="noStrike" cap="none" normalizeH="0" baseline="0" dirty="0">
              <a:ln>
                <a:noFill/>
              </a:ln>
              <a:effectLst/>
              <a:latin typeface="Arial" panose="020B0604020202020204" pitchFamily="34" charset="0"/>
            </a:endParaRPr>
          </a:p>
          <a:p>
            <a:pPr lvl="2"/>
            <a:r>
              <a:rPr lang="en-US" sz="1400" b="0" i="0" dirty="0">
                <a:effectLst/>
                <a:latin typeface="Lato" panose="020F0502020204030203" pitchFamily="34" charset="0"/>
              </a:rPr>
              <a:t>ros2 pkg create --build-type </a:t>
            </a:r>
            <a:r>
              <a:rPr lang="en-US" sz="1400" b="0" i="0" dirty="0" err="1">
                <a:effectLst/>
                <a:latin typeface="Lato" panose="020F0502020204030203" pitchFamily="34" charset="0"/>
              </a:rPr>
              <a:t>ament_python</a:t>
            </a:r>
            <a:r>
              <a:rPr lang="en-US" sz="1400" b="0" i="0" dirty="0">
                <a:effectLst/>
                <a:latin typeface="Lato" panose="020F0502020204030203" pitchFamily="34" charset="0"/>
              </a:rPr>
              <a:t> </a:t>
            </a:r>
            <a:r>
              <a:rPr lang="en-US" sz="1400" b="0" i="0" dirty="0" err="1">
                <a:effectLst/>
                <a:latin typeface="Lato" panose="020F0502020204030203" pitchFamily="34" charset="0"/>
              </a:rPr>
              <a:t>python_parameters</a:t>
            </a:r>
            <a:r>
              <a:rPr lang="en-US" sz="1400" b="0" i="0" dirty="0">
                <a:effectLst/>
                <a:latin typeface="Lato" panose="020F0502020204030203" pitchFamily="34" charset="0"/>
              </a:rPr>
              <a:t> --dependencies </a:t>
            </a:r>
            <a:r>
              <a:rPr lang="en-US" sz="1400" b="0" i="0" dirty="0" err="1">
                <a:effectLst/>
                <a:latin typeface="Lato" panose="020F0502020204030203" pitchFamily="34" charset="0"/>
              </a:rPr>
              <a:t>rclpy</a:t>
            </a:r>
            <a:endParaRPr lang="en-US" sz="1400" b="0" i="0" dirty="0">
              <a:effectLst/>
              <a:latin typeface="Lato" panose="020F0502020204030203" pitchFamily="34" charset="0"/>
            </a:endParaRPr>
          </a:p>
          <a:p>
            <a:pPr lvl="1" latinLnBrk="0">
              <a:spcBef>
                <a:spcPct val="0"/>
              </a:spcBef>
            </a:pPr>
            <a:endParaRPr kumimoji="0" lang="en-US" altLang="en-US" sz="1400" b="0" i="0" u="none" strike="noStrike" cap="none" normalizeH="0" baseline="0" dirty="0">
              <a:ln>
                <a:noFill/>
              </a:ln>
              <a:effectLst/>
              <a:latin typeface="Lato" panose="020F0502020204030203" pitchFamily="34" charset="0"/>
            </a:endParaRPr>
          </a:p>
          <a:p>
            <a:pPr lvl="1" latinLnBrk="0">
              <a:spcBef>
                <a:spcPct val="0"/>
              </a:spcBef>
            </a:pPr>
            <a:r>
              <a:rPr kumimoji="0" lang="en-US" altLang="en-US" sz="1400" b="0" i="0" u="none" strike="noStrike" cap="none" normalizeH="0" baseline="0" dirty="0">
                <a:ln>
                  <a:noFill/>
                </a:ln>
                <a:effectLst/>
                <a:latin typeface="Lato" panose="020F0502020204030203" pitchFamily="34" charset="0"/>
              </a:rPr>
              <a:t>Your terminal will return a message verifying the creation of your package </a:t>
            </a:r>
            <a:r>
              <a:rPr kumimoji="0" lang="en-US" altLang="en-US" sz="1400" b="0" i="0" u="none" strike="noStrike" cap="none" normalizeH="0" baseline="0" dirty="0" err="1">
                <a:ln>
                  <a:noFill/>
                </a:ln>
                <a:solidFill>
                  <a:srgbClr val="FF0000"/>
                </a:solidFill>
                <a:effectLst/>
                <a:latin typeface="Arial Unicode MS"/>
                <a:ea typeface="SFMono-Regular"/>
              </a:rPr>
              <a:t>python_parameters</a:t>
            </a:r>
            <a:r>
              <a:rPr kumimoji="0" lang="en-US" altLang="en-US" sz="1400" b="0" i="0" u="none" strike="noStrike" cap="none" normalizeH="0" baseline="0" dirty="0">
                <a:ln>
                  <a:noFill/>
                </a:ln>
                <a:solidFill>
                  <a:srgbClr val="FF0000"/>
                </a:solidFill>
                <a:effectLst/>
                <a:latin typeface="Lato" panose="020F0502020204030203" pitchFamily="34" charset="0"/>
              </a:rPr>
              <a:t> </a:t>
            </a:r>
            <a:r>
              <a:rPr kumimoji="0" lang="en-US" altLang="en-US" sz="1400" b="0" i="0" u="none" strike="noStrike" cap="none" normalizeH="0" baseline="0" dirty="0">
                <a:ln>
                  <a:noFill/>
                </a:ln>
                <a:effectLst/>
                <a:latin typeface="Lato" panose="020F0502020204030203" pitchFamily="34" charset="0"/>
              </a:rPr>
              <a:t>and all its necessary files and folders.</a:t>
            </a:r>
          </a:p>
          <a:p>
            <a:pPr marL="457200" lvl="1" indent="0" latinLnBrk="0">
              <a:spcBef>
                <a:spcPct val="0"/>
              </a:spcBef>
              <a:buNone/>
            </a:pPr>
            <a:endParaRPr kumimoji="0" lang="en-US" altLang="en-US" sz="1400" b="0" i="0" u="none" strike="noStrike" cap="none" normalizeH="0" baseline="0" dirty="0">
              <a:ln>
                <a:noFill/>
              </a:ln>
              <a:effectLst/>
            </a:endParaRPr>
          </a:p>
          <a:p>
            <a:pPr lvl="1" latinLnBrk="0">
              <a:spcBef>
                <a:spcPct val="0"/>
              </a:spcBef>
            </a:pPr>
            <a:r>
              <a:rPr kumimoji="0" lang="en-US" altLang="en-US" sz="1400" b="0" i="0" u="none" strike="noStrike" cap="none" normalizeH="0" baseline="0" dirty="0">
                <a:ln>
                  <a:noFill/>
                </a:ln>
                <a:effectLst/>
                <a:latin typeface="Lato" panose="020F0502020204030203" pitchFamily="34" charset="0"/>
              </a:rPr>
              <a:t>The </a:t>
            </a:r>
            <a:r>
              <a:rPr kumimoji="0" lang="en-US" altLang="en-US" sz="1400" b="0" i="0" u="none" strike="noStrike" cap="none" normalizeH="0" baseline="0" dirty="0">
                <a:ln>
                  <a:noFill/>
                </a:ln>
                <a:solidFill>
                  <a:srgbClr val="FF0000"/>
                </a:solidFill>
                <a:effectLst/>
                <a:latin typeface="Arial Unicode MS"/>
                <a:ea typeface="SFMono-Regular"/>
              </a:rPr>
              <a:t>--dependencies</a:t>
            </a:r>
            <a:r>
              <a:rPr kumimoji="0" lang="en-US" altLang="en-US" sz="1400" b="0" i="0" u="none" strike="noStrike" cap="none" normalizeH="0" baseline="0" dirty="0">
                <a:ln>
                  <a:noFill/>
                </a:ln>
                <a:solidFill>
                  <a:srgbClr val="FF0000"/>
                </a:solidFill>
                <a:effectLst/>
                <a:latin typeface="Lato" panose="020F0502020204030203" pitchFamily="34" charset="0"/>
              </a:rPr>
              <a:t> </a:t>
            </a:r>
            <a:r>
              <a:rPr kumimoji="0" lang="en-US" altLang="en-US" sz="1400" b="0" i="0" u="none" strike="noStrike" cap="none" normalizeH="0" baseline="0" dirty="0">
                <a:ln>
                  <a:noFill/>
                </a:ln>
                <a:effectLst/>
                <a:latin typeface="Lato" panose="020F0502020204030203" pitchFamily="34" charset="0"/>
              </a:rPr>
              <a:t>argument will automatically add the necessary dependency lines to </a:t>
            </a:r>
            <a:r>
              <a:rPr kumimoji="0" lang="en-US" altLang="en-US" sz="1400" b="0" i="0" u="none" strike="noStrike" cap="none" normalizeH="0" baseline="0" dirty="0">
                <a:ln>
                  <a:noFill/>
                </a:ln>
                <a:effectLst/>
                <a:latin typeface="Arial Unicode MS"/>
                <a:ea typeface="SFMono-Regular"/>
              </a:rPr>
              <a:t>package.xml</a:t>
            </a:r>
            <a:r>
              <a:rPr kumimoji="0" lang="en-US" altLang="en-US" sz="1400" b="0" i="0" u="none" strike="noStrike" cap="none" normalizeH="0" baseline="0" dirty="0">
                <a:ln>
                  <a:noFill/>
                </a:ln>
                <a:effectLst/>
                <a:latin typeface="Lato" panose="020F0502020204030203" pitchFamily="34" charset="0"/>
              </a:rPr>
              <a:t> and </a:t>
            </a:r>
            <a:r>
              <a:rPr kumimoji="0" lang="en-US" altLang="en-US" sz="1400" b="0" i="0" u="none" strike="noStrike" cap="none" normalizeH="0" baseline="0" dirty="0">
                <a:ln>
                  <a:noFill/>
                </a:ln>
                <a:effectLst/>
                <a:latin typeface="Arial Unicode MS"/>
                <a:ea typeface="SFMono-Regular"/>
              </a:rPr>
              <a:t>CMakeLists.txt</a:t>
            </a:r>
            <a:r>
              <a:rPr kumimoji="0" lang="en-US" altLang="en-US" sz="1400" b="0" i="0" u="none" strike="noStrike" cap="none" normalizeH="0" baseline="0" dirty="0">
                <a:ln>
                  <a:noFill/>
                </a:ln>
                <a:effectLst/>
                <a:latin typeface="Lato" panose="020F0502020204030203" pitchFamily="34" charset="0"/>
              </a:rPr>
              <a:t>.</a:t>
            </a:r>
          </a:p>
          <a:p>
            <a:pPr marL="457200" lvl="1" indent="0" latinLnBrk="0">
              <a:spcBef>
                <a:spcPct val="0"/>
              </a:spcBef>
              <a:buNone/>
            </a:pPr>
            <a:endParaRPr kumimoji="0" lang="en-US" altLang="en-US" sz="1600" b="0" i="0" u="none" strike="noStrike" cap="none" normalizeH="0" baseline="0" dirty="0">
              <a:ln>
                <a:noFill/>
              </a:ln>
              <a:effectLst/>
              <a:latin typeface="Lato" panose="020F0502020204030203" pitchFamily="34" charset="0"/>
            </a:endParaRPr>
          </a:p>
          <a:p>
            <a:pPr latinLnBrk="0">
              <a:spcBef>
                <a:spcPct val="0"/>
              </a:spcBef>
            </a:pPr>
            <a:r>
              <a:rPr kumimoji="0" lang="en-US" altLang="en-US" sz="1600" b="0" i="0" u="none" strike="noStrike" cap="none" normalizeH="0" baseline="0" dirty="0">
                <a:ln>
                  <a:noFill/>
                </a:ln>
                <a:effectLst/>
                <a:latin typeface="Arial" panose="020B0604020202020204" pitchFamily="34" charset="0"/>
              </a:rPr>
              <a:t>Step 1.1 Update </a:t>
            </a:r>
            <a:r>
              <a:rPr kumimoji="0" lang="en-US" altLang="en-US" sz="1600" b="0" i="0" u="none" strike="noStrike" cap="none" normalizeH="0" baseline="0" dirty="0">
                <a:ln>
                  <a:noFill/>
                </a:ln>
                <a:solidFill>
                  <a:srgbClr val="FF0000"/>
                </a:solidFill>
                <a:effectLst/>
                <a:latin typeface="Arial" panose="020B0604020202020204" pitchFamily="34" charset="0"/>
              </a:rPr>
              <a:t>package.xml</a:t>
            </a:r>
          </a:p>
          <a:p>
            <a:pPr marL="0" indent="0" latinLnBrk="0">
              <a:spcBef>
                <a:spcPct val="0"/>
              </a:spcBef>
              <a:buNone/>
            </a:pPr>
            <a:endParaRPr kumimoji="0" lang="en-US" altLang="en-US" sz="1400" b="0" i="0" u="none" strike="noStrike" cap="none" normalizeH="0" baseline="0" dirty="0">
              <a:ln>
                <a:noFill/>
              </a:ln>
              <a:effectLst/>
              <a:latin typeface="Lato" panose="020F0502020204030203" pitchFamily="34" charset="0"/>
            </a:endParaRPr>
          </a:p>
          <a:p>
            <a:pPr marL="0" indent="0" latinLnBrk="0">
              <a:spcBef>
                <a:spcPct val="0"/>
              </a:spcBef>
              <a:buNone/>
            </a:pPr>
            <a:r>
              <a:rPr kumimoji="0" lang="en-US" altLang="en-US" sz="1400" b="0" i="0" u="none" strike="noStrike" cap="none" normalizeH="0" baseline="0" dirty="0">
                <a:ln>
                  <a:noFill/>
                </a:ln>
                <a:effectLst/>
                <a:latin typeface="Lato" panose="020F0502020204030203" pitchFamily="34" charset="0"/>
              </a:rPr>
              <a:t>Because you used the </a:t>
            </a:r>
            <a:r>
              <a:rPr kumimoji="0" lang="en-US" altLang="en-US" sz="1400" b="0" i="0" u="none" strike="noStrike" cap="none" normalizeH="0" baseline="0" dirty="0">
                <a:ln>
                  <a:noFill/>
                </a:ln>
                <a:solidFill>
                  <a:srgbClr val="FF0000"/>
                </a:solidFill>
                <a:effectLst/>
                <a:latin typeface="Arial Unicode MS"/>
                <a:ea typeface="SFMono-Regular"/>
              </a:rPr>
              <a:t>--dependencies</a:t>
            </a:r>
            <a:r>
              <a:rPr kumimoji="0" lang="en-US" altLang="en-US" sz="1400" b="0" i="0" u="none" strike="noStrike" cap="none" normalizeH="0" baseline="0" dirty="0">
                <a:ln>
                  <a:noFill/>
                </a:ln>
                <a:solidFill>
                  <a:srgbClr val="FF0000"/>
                </a:solidFill>
                <a:effectLst/>
                <a:latin typeface="Lato" panose="020F0502020204030203" pitchFamily="34" charset="0"/>
              </a:rPr>
              <a:t> </a:t>
            </a:r>
            <a:r>
              <a:rPr kumimoji="0" lang="en-US" altLang="en-US" sz="1400" b="0" i="0" u="none" strike="noStrike" cap="none" normalizeH="0" baseline="0" dirty="0">
                <a:ln>
                  <a:noFill/>
                </a:ln>
                <a:effectLst/>
                <a:latin typeface="Lato" panose="020F0502020204030203" pitchFamily="34" charset="0"/>
              </a:rPr>
              <a:t>option during package creation, you don’t have to manually add dependencies to </a:t>
            </a:r>
            <a:r>
              <a:rPr kumimoji="0" lang="en-US" altLang="en-US" sz="1400" b="0" i="0" u="none" strike="noStrike" cap="none" normalizeH="0" baseline="0" dirty="0">
                <a:ln>
                  <a:noFill/>
                </a:ln>
                <a:solidFill>
                  <a:srgbClr val="FF0000"/>
                </a:solidFill>
                <a:effectLst/>
                <a:latin typeface="Arial Unicode MS"/>
                <a:ea typeface="SFMono-Regular"/>
              </a:rPr>
              <a:t>package.xml</a:t>
            </a:r>
            <a:r>
              <a:rPr kumimoji="0" lang="en-US" altLang="en-US" sz="1400" b="0" i="0" u="none" strike="noStrike" cap="none" normalizeH="0" baseline="0" dirty="0">
                <a:ln>
                  <a:noFill/>
                </a:ln>
                <a:solidFill>
                  <a:srgbClr val="FF0000"/>
                </a:solidFill>
                <a:effectLst/>
                <a:latin typeface="Lato" panose="020F0502020204030203" pitchFamily="34" charset="0"/>
              </a:rPr>
              <a:t> </a:t>
            </a:r>
            <a:r>
              <a:rPr kumimoji="0" lang="en-US" altLang="en-US" sz="1400" b="0" i="0" u="none" strike="noStrike" cap="none" normalizeH="0" baseline="0" dirty="0">
                <a:ln>
                  <a:noFill/>
                </a:ln>
                <a:effectLst/>
                <a:latin typeface="Lato" panose="020F0502020204030203" pitchFamily="34" charset="0"/>
              </a:rPr>
              <a:t>or </a:t>
            </a:r>
            <a:r>
              <a:rPr kumimoji="0" lang="en-US" altLang="en-US" sz="1400" b="0" i="0" u="none" strike="noStrike" cap="none" normalizeH="0" baseline="0" dirty="0">
                <a:ln>
                  <a:noFill/>
                </a:ln>
                <a:solidFill>
                  <a:srgbClr val="FF0000"/>
                </a:solidFill>
                <a:effectLst/>
                <a:latin typeface="Arial Unicode MS"/>
                <a:ea typeface="SFMono-Regular"/>
              </a:rPr>
              <a:t>CMakeLists.txt</a:t>
            </a:r>
            <a:r>
              <a:rPr kumimoji="0" lang="en-US" altLang="en-US" sz="1400" b="0" i="0" u="none" strike="noStrike" cap="none" normalizeH="0" baseline="0" dirty="0">
                <a:ln>
                  <a:noFill/>
                </a:ln>
                <a:effectLst/>
                <a:latin typeface="Lato" panose="020F0502020204030203" pitchFamily="34" charset="0"/>
              </a:rPr>
              <a:t>.</a:t>
            </a:r>
            <a:endParaRPr kumimoji="0" lang="en-US" altLang="en-US" sz="1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Lato" panose="020F0502020204030203" pitchFamily="34" charset="0"/>
              </a:rPr>
              <a:t>As always, though, make sure to add the description, maintainer email and name, and license information to </a:t>
            </a:r>
            <a:r>
              <a:rPr kumimoji="0" lang="en-US" altLang="en-US" sz="1400" b="0" i="0" u="none" strike="noStrike" cap="none" normalizeH="0" baseline="0" dirty="0">
                <a:ln>
                  <a:noFill/>
                </a:ln>
                <a:solidFill>
                  <a:srgbClr val="FF0000"/>
                </a:solidFill>
                <a:effectLst/>
                <a:latin typeface="Arial Unicode MS"/>
                <a:ea typeface="SFMono-Regular"/>
              </a:rPr>
              <a:t>package.xml</a:t>
            </a:r>
            <a:r>
              <a:rPr kumimoji="0" lang="en-US" altLang="en-US" sz="1400" b="0" i="0" u="none" strike="noStrike" cap="none" normalizeH="0" baseline="0" dirty="0">
                <a:ln>
                  <a:noFill/>
                </a:ln>
                <a:effectLst/>
                <a:latin typeface="Lato" panose="020F0502020204030203" pitchFamily="34" charset="0"/>
              </a:rPr>
              <a:t>.</a:t>
            </a:r>
            <a:endParaRPr kumimoji="0" lang="en-US" altLang="en-US" sz="1400" b="0" i="0" u="none" strike="noStrike" cap="none" normalizeH="0" baseline="0" dirty="0">
              <a:ln>
                <a:noFill/>
              </a:ln>
              <a:effectLst/>
              <a:latin typeface="Arial" panose="020B0604020202020204" pitchFamily="34" charset="0"/>
            </a:endParaRPr>
          </a:p>
          <a:p>
            <a:pPr lvl="1"/>
            <a:endParaRPr lang="en-US" sz="1000" b="0" i="0" dirty="0">
              <a:effectLst/>
              <a:latin typeface="Lato" panose="020F0502020204030203" pitchFamily="34" charset="0"/>
            </a:endParaRPr>
          </a:p>
        </p:txBody>
      </p:sp>
      <p:sp>
        <p:nvSpPr>
          <p:cNvPr id="4" name="Slide Number Placeholder 3">
            <a:extLst>
              <a:ext uri="{FF2B5EF4-FFF2-40B4-BE49-F238E27FC236}">
                <a16:creationId xmlns:a16="http://schemas.microsoft.com/office/drawing/2014/main" id="{326C1AB1-4A6E-1D08-7A91-0C4833DCD746}"/>
              </a:ext>
            </a:extLst>
          </p:cNvPr>
          <p:cNvSpPr>
            <a:spLocks noGrp="1"/>
          </p:cNvSpPr>
          <p:nvPr>
            <p:ph type="sldNum" sz="quarter" idx="12"/>
          </p:nvPr>
        </p:nvSpPr>
        <p:spPr/>
        <p:txBody>
          <a:bodyPr/>
          <a:lstStyle/>
          <a:p>
            <a:pPr>
              <a:defRPr/>
            </a:pPr>
            <a:fld id="{CA4AC7C1-D12F-41DB-AB4A-A9F0A9959DA2}" type="slidenum">
              <a:rPr lang="ko-KR" altLang="en-US" smtClean="0"/>
              <a:pPr>
                <a:defRPr/>
              </a:pPr>
              <a:t>47</a:t>
            </a:fld>
            <a:endParaRPr lang="ko-KR" altLang="en-US"/>
          </a:p>
        </p:txBody>
      </p:sp>
      <p:pic>
        <p:nvPicPr>
          <p:cNvPr id="9" name="Picture 8">
            <a:extLst>
              <a:ext uri="{FF2B5EF4-FFF2-40B4-BE49-F238E27FC236}">
                <a16:creationId xmlns:a16="http://schemas.microsoft.com/office/drawing/2014/main" id="{3A28070F-FF6B-8D12-D2BA-7652958B8205}"/>
              </a:ext>
            </a:extLst>
          </p:cNvPr>
          <p:cNvPicPr>
            <a:picLocks noChangeAspect="1"/>
          </p:cNvPicPr>
          <p:nvPr/>
        </p:nvPicPr>
        <p:blipFill>
          <a:blip r:embed="rId2"/>
          <a:stretch>
            <a:fillRect/>
          </a:stretch>
        </p:blipFill>
        <p:spPr>
          <a:xfrm>
            <a:off x="2195736" y="5482753"/>
            <a:ext cx="4251572" cy="607367"/>
          </a:xfrm>
          <a:prstGeom prst="rect">
            <a:avLst/>
          </a:prstGeom>
        </p:spPr>
      </p:pic>
    </p:spTree>
    <p:extLst>
      <p:ext uri="{BB962C8B-B14F-4D97-AF65-F5344CB8AC3E}">
        <p14:creationId xmlns:p14="http://schemas.microsoft.com/office/powerpoint/2010/main" val="411771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49DB-999C-350B-08B6-5634A8EA0BA1}"/>
              </a:ext>
            </a:extLst>
          </p:cNvPr>
          <p:cNvSpPr>
            <a:spLocks noGrp="1"/>
          </p:cNvSpPr>
          <p:nvPr>
            <p:ph type="title"/>
          </p:nvPr>
        </p:nvSpPr>
        <p:spPr/>
        <p:txBody>
          <a:bodyPr/>
          <a:lstStyle/>
          <a:p>
            <a:r>
              <a:rPr lang="en-US" sz="2400" dirty="0"/>
              <a:t>Using parameters in a class</a:t>
            </a:r>
          </a:p>
        </p:txBody>
      </p:sp>
      <p:sp>
        <p:nvSpPr>
          <p:cNvPr id="3" name="Content Placeholder 2">
            <a:extLst>
              <a:ext uri="{FF2B5EF4-FFF2-40B4-BE49-F238E27FC236}">
                <a16:creationId xmlns:a16="http://schemas.microsoft.com/office/drawing/2014/main" id="{61584499-E76A-FB4C-04CC-7774B3817FAA}"/>
              </a:ext>
            </a:extLst>
          </p:cNvPr>
          <p:cNvSpPr>
            <a:spLocks noGrp="1"/>
          </p:cNvSpPr>
          <p:nvPr>
            <p:ph idx="1"/>
          </p:nvPr>
        </p:nvSpPr>
        <p:spPr/>
        <p:txBody>
          <a:bodyPr/>
          <a:lstStyle/>
          <a:p>
            <a:r>
              <a:rPr lang="en-US" dirty="0"/>
              <a:t>Step 2: Write the Python node</a:t>
            </a:r>
          </a:p>
          <a:p>
            <a:pPr lvl="1"/>
            <a:r>
              <a:rPr kumimoji="0" lang="en-US" altLang="en-US" sz="2000" b="0" i="0" u="none" strike="noStrike" cap="none" normalizeH="0" baseline="0" dirty="0">
                <a:ln>
                  <a:noFill/>
                </a:ln>
                <a:effectLst/>
                <a:latin typeface="Lato" panose="020F0502020204030203" pitchFamily="34" charset="0"/>
              </a:rPr>
              <a:t>Inside the </a:t>
            </a:r>
            <a:r>
              <a:rPr kumimoji="0" lang="en-US" altLang="en-US" sz="1200" b="0" i="0" u="none" strike="noStrike" cap="none" normalizeH="0" baseline="0" dirty="0">
                <a:ln>
                  <a:noFill/>
                </a:ln>
                <a:solidFill>
                  <a:srgbClr val="E74C3C"/>
                </a:solidFill>
                <a:effectLst/>
                <a:latin typeface="Arial Unicode MS"/>
                <a:ea typeface="SFMono-Regular"/>
              </a:rPr>
              <a:t>ros2_ws/</a:t>
            </a:r>
            <a:r>
              <a:rPr kumimoji="0" lang="en-US" altLang="en-US" sz="1200" b="0" i="0" u="none" strike="noStrike" cap="none" normalizeH="0" baseline="0" dirty="0" err="1">
                <a:ln>
                  <a:noFill/>
                </a:ln>
                <a:solidFill>
                  <a:srgbClr val="E74C3C"/>
                </a:solidFill>
                <a:effectLst/>
                <a:latin typeface="Arial Unicode MS"/>
                <a:ea typeface="SFMono-Regular"/>
              </a:rPr>
              <a:t>src</a:t>
            </a:r>
            <a:r>
              <a:rPr kumimoji="0" lang="en-US" altLang="en-US" sz="1200" b="0" i="0" u="none" strike="noStrike" cap="none" normalizeH="0" baseline="0" dirty="0">
                <a:ln>
                  <a:noFill/>
                </a:ln>
                <a:solidFill>
                  <a:srgbClr val="E74C3C"/>
                </a:solidFill>
                <a:effectLst/>
                <a:latin typeface="Arial Unicode MS"/>
                <a:ea typeface="SFMono-Regular"/>
              </a:rPr>
              <a:t>/</a:t>
            </a:r>
            <a:r>
              <a:rPr kumimoji="0" lang="en-US" altLang="en-US" sz="1200" b="0" i="0" u="none" strike="noStrike" cap="none" normalizeH="0" baseline="0" dirty="0" err="1">
                <a:ln>
                  <a:noFill/>
                </a:ln>
                <a:solidFill>
                  <a:srgbClr val="E74C3C"/>
                </a:solidFill>
                <a:effectLst/>
                <a:latin typeface="Arial Unicode MS"/>
                <a:ea typeface="SFMono-Regular"/>
              </a:rPr>
              <a:t>python_parameters</a:t>
            </a:r>
            <a:r>
              <a:rPr kumimoji="0" lang="en-US" altLang="en-US" sz="1200" b="0" i="0" u="none" strike="noStrike" cap="none" normalizeH="0" baseline="0" dirty="0">
                <a:ln>
                  <a:noFill/>
                </a:ln>
                <a:solidFill>
                  <a:srgbClr val="E74C3C"/>
                </a:solidFill>
                <a:effectLst/>
                <a:latin typeface="Arial Unicode MS"/>
                <a:ea typeface="SFMono-Regular"/>
              </a:rPr>
              <a:t>/</a:t>
            </a:r>
            <a:r>
              <a:rPr kumimoji="0" lang="en-US" altLang="en-US" sz="1200" b="0" i="0" u="none" strike="noStrike" cap="none" normalizeH="0" baseline="0" dirty="0" err="1">
                <a:ln>
                  <a:noFill/>
                </a:ln>
                <a:solidFill>
                  <a:srgbClr val="E74C3C"/>
                </a:solidFill>
                <a:effectLst/>
                <a:latin typeface="Arial Unicode MS"/>
                <a:ea typeface="SFMono-Regular"/>
              </a:rPr>
              <a:t>python_parameters</a:t>
            </a:r>
            <a:r>
              <a:rPr kumimoji="0" lang="en-US" altLang="en-US" sz="2000" b="0" i="0" u="none" strike="noStrike" cap="none" normalizeH="0" baseline="0" dirty="0">
                <a:ln>
                  <a:noFill/>
                </a:ln>
                <a:solidFill>
                  <a:srgbClr val="404040"/>
                </a:solidFill>
                <a:effectLst/>
                <a:latin typeface="Lato" panose="020F0502020204030203" pitchFamily="34" charset="0"/>
              </a:rPr>
              <a:t> </a:t>
            </a:r>
            <a:r>
              <a:rPr kumimoji="0" lang="en-US" altLang="en-US" sz="2000" b="0" i="0" u="none" strike="noStrike" cap="none" normalizeH="0" baseline="0" dirty="0">
                <a:ln>
                  <a:noFill/>
                </a:ln>
                <a:effectLst/>
                <a:latin typeface="Lato" panose="020F0502020204030203" pitchFamily="34" charset="0"/>
              </a:rPr>
              <a:t>directory, create a new file called </a:t>
            </a:r>
            <a:r>
              <a:rPr kumimoji="0" lang="en-US" altLang="en-US" sz="1200" b="0" i="0" u="none" strike="noStrike" cap="none" normalizeH="0" baseline="0" dirty="0">
                <a:ln>
                  <a:noFill/>
                </a:ln>
                <a:solidFill>
                  <a:srgbClr val="E74C3C"/>
                </a:solidFill>
                <a:effectLst/>
                <a:latin typeface="Arial Unicode MS"/>
                <a:ea typeface="SFMono-Regular"/>
              </a:rPr>
              <a:t>python_parameters_node.py</a:t>
            </a:r>
            <a:r>
              <a:rPr kumimoji="0" lang="en-US" altLang="en-US" sz="2000" b="0" i="0" u="none" strike="noStrike" cap="none" normalizeH="0" baseline="0" dirty="0">
                <a:ln>
                  <a:noFill/>
                </a:ln>
                <a:solidFill>
                  <a:srgbClr val="404040"/>
                </a:solidFill>
                <a:effectLst/>
                <a:latin typeface="Lato" panose="020F0502020204030203" pitchFamily="34" charset="0"/>
              </a:rPr>
              <a:t> </a:t>
            </a:r>
            <a:r>
              <a:rPr kumimoji="0" lang="en-US" altLang="en-US" sz="2000" b="0" i="0" u="none" strike="noStrike" cap="none" normalizeH="0" baseline="0" dirty="0">
                <a:ln>
                  <a:noFill/>
                </a:ln>
                <a:effectLst/>
                <a:latin typeface="Lato" panose="020F0502020204030203" pitchFamily="34" charset="0"/>
              </a:rPr>
              <a:t>and paste the following code within:</a:t>
            </a:r>
            <a:r>
              <a:rPr kumimoji="0" lang="en-US" altLang="en-US" sz="800" b="0" i="0" u="none" strike="noStrike" cap="none" normalizeH="0" baseline="0" dirty="0">
                <a:ln>
                  <a:noFill/>
                </a:ln>
                <a:effectLst/>
              </a:rPr>
              <a:t> </a:t>
            </a:r>
            <a:endParaRPr kumimoji="0" lang="en-US" altLang="en-US" sz="3200" b="0" i="0" u="none" strike="noStrike" cap="none" normalizeH="0" baseline="0" dirty="0">
              <a:ln>
                <a:noFill/>
              </a:ln>
              <a:effectLst/>
              <a:latin typeface="Arial" panose="020B0604020202020204" pitchFamily="34" charset="0"/>
            </a:endParaRPr>
          </a:p>
          <a:p>
            <a:pPr lvl="1"/>
            <a:endParaRPr lang="en-US" dirty="0"/>
          </a:p>
        </p:txBody>
      </p:sp>
      <p:sp>
        <p:nvSpPr>
          <p:cNvPr id="4" name="Slide Number Placeholder 3">
            <a:extLst>
              <a:ext uri="{FF2B5EF4-FFF2-40B4-BE49-F238E27FC236}">
                <a16:creationId xmlns:a16="http://schemas.microsoft.com/office/drawing/2014/main" id="{974C9A86-57E7-AACA-8013-ED6251ABF586}"/>
              </a:ext>
            </a:extLst>
          </p:cNvPr>
          <p:cNvSpPr>
            <a:spLocks noGrp="1"/>
          </p:cNvSpPr>
          <p:nvPr>
            <p:ph type="sldNum" sz="quarter" idx="12"/>
          </p:nvPr>
        </p:nvSpPr>
        <p:spPr/>
        <p:txBody>
          <a:bodyPr/>
          <a:lstStyle/>
          <a:p>
            <a:pPr>
              <a:defRPr/>
            </a:pPr>
            <a:fld id="{CA4AC7C1-D12F-41DB-AB4A-A9F0A9959DA2}" type="slidenum">
              <a:rPr lang="ko-KR" altLang="en-US" smtClean="0"/>
              <a:pPr>
                <a:defRPr/>
              </a:pPr>
              <a:t>48</a:t>
            </a:fld>
            <a:endParaRPr lang="ko-KR" altLang="en-US"/>
          </a:p>
        </p:txBody>
      </p:sp>
      <p:sp>
        <p:nvSpPr>
          <p:cNvPr id="5" name="Rectangle 1">
            <a:extLst>
              <a:ext uri="{FF2B5EF4-FFF2-40B4-BE49-F238E27FC236}">
                <a16:creationId xmlns:a16="http://schemas.microsoft.com/office/drawing/2014/main" id="{A5061BBD-0443-560D-B83A-216C8C280885}"/>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16E04817-03C4-FB48-E38C-9C0FE31979B3}"/>
              </a:ext>
            </a:extLst>
          </p:cNvPr>
          <p:cNvPicPr>
            <a:picLocks noChangeAspect="1"/>
          </p:cNvPicPr>
          <p:nvPr/>
        </p:nvPicPr>
        <p:blipFill>
          <a:blip r:embed="rId2"/>
          <a:stretch>
            <a:fillRect/>
          </a:stretch>
        </p:blipFill>
        <p:spPr>
          <a:xfrm>
            <a:off x="2627784" y="2274735"/>
            <a:ext cx="4499177" cy="4011765"/>
          </a:xfrm>
          <a:prstGeom prst="rect">
            <a:avLst/>
          </a:prstGeom>
        </p:spPr>
      </p:pic>
    </p:spTree>
    <p:extLst>
      <p:ext uri="{BB962C8B-B14F-4D97-AF65-F5344CB8AC3E}">
        <p14:creationId xmlns:p14="http://schemas.microsoft.com/office/powerpoint/2010/main" val="2877834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49DB-999C-350B-08B6-5634A8EA0BA1}"/>
              </a:ext>
            </a:extLst>
          </p:cNvPr>
          <p:cNvSpPr>
            <a:spLocks noGrp="1"/>
          </p:cNvSpPr>
          <p:nvPr>
            <p:ph type="title"/>
          </p:nvPr>
        </p:nvSpPr>
        <p:spPr/>
        <p:txBody>
          <a:bodyPr/>
          <a:lstStyle/>
          <a:p>
            <a:r>
              <a:rPr lang="en-US" sz="2400" dirty="0"/>
              <a:t>Using parameters in a class</a:t>
            </a:r>
          </a:p>
        </p:txBody>
      </p:sp>
      <p:sp>
        <p:nvSpPr>
          <p:cNvPr id="3" name="Content Placeholder 2">
            <a:extLst>
              <a:ext uri="{FF2B5EF4-FFF2-40B4-BE49-F238E27FC236}">
                <a16:creationId xmlns:a16="http://schemas.microsoft.com/office/drawing/2014/main" id="{61584499-E76A-FB4C-04CC-7774B3817FAA}"/>
              </a:ext>
            </a:extLst>
          </p:cNvPr>
          <p:cNvSpPr>
            <a:spLocks noGrp="1"/>
          </p:cNvSpPr>
          <p:nvPr>
            <p:ph idx="1"/>
          </p:nvPr>
        </p:nvSpPr>
        <p:spPr>
          <a:xfrm>
            <a:off x="179512" y="1089025"/>
            <a:ext cx="8712968" cy="5214937"/>
          </a:xfrm>
        </p:spPr>
        <p:txBody>
          <a:bodyPr/>
          <a:lstStyle/>
          <a:p>
            <a:r>
              <a:rPr lang="en-US" dirty="0"/>
              <a:t>Step 2.1.1 Add </a:t>
            </a:r>
            <a:r>
              <a:rPr lang="en-US" dirty="0" err="1"/>
              <a:t>ParameterDescriptor</a:t>
            </a:r>
            <a:endParaRPr lang="en-US" dirty="0"/>
          </a:p>
          <a:p>
            <a:pPr lvl="1"/>
            <a:r>
              <a:rPr lang="en-US" sz="1600" b="0" i="0" dirty="0">
                <a:effectLst/>
                <a:latin typeface="Lato" panose="020F0502020204030203" pitchFamily="34" charset="0"/>
              </a:rPr>
              <a:t>Optionally, you can set a descriptor for the parameter. Descriptors allow you to specify a text description of the parameter and parameters constraints, like making it read-</a:t>
            </a:r>
            <a:r>
              <a:rPr lang="en-US" sz="1600" b="0" i="0" dirty="0" err="1">
                <a:effectLst/>
                <a:latin typeface="Lato" panose="020F0502020204030203" pitchFamily="34" charset="0"/>
              </a:rPr>
              <a:t>onlyspecifying</a:t>
            </a:r>
            <a:r>
              <a:rPr lang="en-US" sz="1600" b="0" i="0" dirty="0">
                <a:effectLst/>
                <a:latin typeface="Lato" panose="020F0502020204030203" pitchFamily="34" charset="0"/>
              </a:rPr>
              <a:t> a range, etc. For that to work, the </a:t>
            </a:r>
            <a:r>
              <a:rPr lang="en-US" sz="1600" b="0" i="0" dirty="0">
                <a:effectLst/>
                <a:latin typeface="SFMono-Regular"/>
              </a:rPr>
              <a:t>__</a:t>
            </a:r>
            <a:r>
              <a:rPr lang="en-US" sz="1600" b="0" i="0" dirty="0" err="1">
                <a:effectLst/>
                <a:latin typeface="SFMono-Regular"/>
              </a:rPr>
              <a:t>init</a:t>
            </a:r>
            <a:r>
              <a:rPr lang="en-US" sz="1600" b="0" i="0" dirty="0">
                <a:effectLst/>
                <a:latin typeface="SFMono-Regular"/>
              </a:rPr>
              <a:t>__ </a:t>
            </a:r>
            <a:r>
              <a:rPr lang="en-US" sz="1600" b="0" i="0" dirty="0">
                <a:effectLst/>
                <a:latin typeface="Lato" panose="020F0502020204030203" pitchFamily="34" charset="0"/>
              </a:rPr>
              <a:t>code has to be changed to:</a:t>
            </a:r>
          </a:p>
          <a:p>
            <a:pPr lvl="1"/>
            <a:endParaRPr lang="en-US" sz="1600" dirty="0">
              <a:latin typeface="Lato" panose="020F0502020204030203" pitchFamily="34" charset="0"/>
            </a:endParaRPr>
          </a:p>
          <a:p>
            <a:pPr lvl="1"/>
            <a:endParaRPr lang="en-US" sz="1600" b="0" i="0" dirty="0">
              <a:effectLst/>
              <a:latin typeface="Lato" panose="020F0502020204030203" pitchFamily="34" charset="0"/>
            </a:endParaRPr>
          </a:p>
          <a:p>
            <a:pPr lvl="1"/>
            <a:endParaRPr lang="en-US" sz="1600" dirty="0">
              <a:latin typeface="Lato" panose="020F0502020204030203" pitchFamily="34" charset="0"/>
            </a:endParaRPr>
          </a:p>
          <a:p>
            <a:pPr lvl="1"/>
            <a:endParaRPr lang="en-US" sz="1600" b="0" i="0" dirty="0">
              <a:effectLst/>
              <a:latin typeface="Lato" panose="020F0502020204030203" pitchFamily="34" charset="0"/>
            </a:endParaRPr>
          </a:p>
          <a:p>
            <a:pPr lvl="1"/>
            <a:endParaRPr lang="en-US" sz="1600" dirty="0">
              <a:latin typeface="Lato" panose="020F0502020204030203" pitchFamily="34" charset="0"/>
            </a:endParaRPr>
          </a:p>
          <a:p>
            <a:pPr lvl="1"/>
            <a:endParaRPr lang="en-US" sz="1600" b="0" i="0" dirty="0">
              <a:effectLst/>
              <a:latin typeface="Lato" panose="020F0502020204030203" pitchFamily="34" charset="0"/>
            </a:endParaRPr>
          </a:p>
          <a:p>
            <a:pPr lvl="1"/>
            <a:endParaRPr lang="en-US" sz="1600" dirty="0">
              <a:latin typeface="Lato" panose="020F0502020204030203" pitchFamily="34" charset="0"/>
            </a:endParaRPr>
          </a:p>
          <a:p>
            <a:pPr lvl="1"/>
            <a:endParaRPr lang="en-US" sz="1600" b="0" i="0" dirty="0">
              <a:effectLst/>
              <a:latin typeface="Lato" panose="020F0502020204030203" pitchFamily="34" charset="0"/>
            </a:endParaRPr>
          </a:p>
          <a:p>
            <a:pPr lvl="1"/>
            <a:endParaRPr lang="en-US" sz="1600" dirty="0">
              <a:latin typeface="Lato" panose="020F0502020204030203" pitchFamily="34" charset="0"/>
            </a:endParaRPr>
          </a:p>
          <a:p>
            <a:pPr lvl="1"/>
            <a:endParaRPr lang="en-US" sz="1600" b="0" i="0" dirty="0">
              <a:effectLst/>
              <a:latin typeface="Lato" panose="020F0502020204030203" pitchFamily="34" charset="0"/>
            </a:endParaRPr>
          </a:p>
          <a:p>
            <a:pPr lvl="1"/>
            <a:r>
              <a:rPr kumimoji="0" lang="en-US" altLang="en-US" sz="1600" b="0" i="0" u="none" strike="noStrike" cap="none" normalizeH="0" baseline="0" dirty="0">
                <a:ln>
                  <a:noFill/>
                </a:ln>
                <a:effectLst/>
                <a:latin typeface="Lato" panose="020F0502020204030203" pitchFamily="34" charset="0"/>
              </a:rPr>
              <a:t>The rest of the code remains the same. Once you run the node, you can then run </a:t>
            </a:r>
            <a:r>
              <a:rPr kumimoji="0" lang="en-US" altLang="en-US" sz="1050" b="0" i="0" u="none" strike="noStrike" cap="none" normalizeH="0" baseline="0" dirty="0">
                <a:ln>
                  <a:noFill/>
                </a:ln>
                <a:solidFill>
                  <a:srgbClr val="E74C3C"/>
                </a:solidFill>
                <a:effectLst/>
                <a:latin typeface="Arial Unicode MS"/>
                <a:ea typeface="SFMono-Regular"/>
              </a:rPr>
              <a:t>ros2 param describe /</a:t>
            </a:r>
            <a:r>
              <a:rPr kumimoji="0" lang="en-US" altLang="en-US" sz="1050" b="0" i="0" u="none" strike="noStrike" cap="none" normalizeH="0" baseline="0" dirty="0" err="1">
                <a:ln>
                  <a:noFill/>
                </a:ln>
                <a:solidFill>
                  <a:srgbClr val="E74C3C"/>
                </a:solidFill>
                <a:effectLst/>
                <a:latin typeface="Arial Unicode MS"/>
                <a:ea typeface="SFMono-Regular"/>
              </a:rPr>
              <a:t>minimal_param_node</a:t>
            </a:r>
            <a:r>
              <a:rPr kumimoji="0" lang="en-US" altLang="en-US" sz="1050" b="0" i="0" u="none" strike="noStrike" cap="none" normalizeH="0" baseline="0" dirty="0">
                <a:ln>
                  <a:noFill/>
                </a:ln>
                <a:solidFill>
                  <a:srgbClr val="E74C3C"/>
                </a:solidFill>
                <a:effectLst/>
                <a:latin typeface="Arial Unicode MS"/>
                <a:ea typeface="SFMono-Regular"/>
              </a:rPr>
              <a:t> </a:t>
            </a:r>
            <a:r>
              <a:rPr kumimoji="0" lang="en-US" altLang="en-US" sz="1050" b="0" i="0" u="none" strike="noStrike" cap="none" normalizeH="0" baseline="0" dirty="0" err="1">
                <a:ln>
                  <a:noFill/>
                </a:ln>
                <a:solidFill>
                  <a:srgbClr val="E74C3C"/>
                </a:solidFill>
                <a:effectLst/>
                <a:latin typeface="Arial Unicode MS"/>
                <a:ea typeface="SFMono-Regular"/>
              </a:rPr>
              <a:t>my_parameter</a:t>
            </a:r>
            <a:r>
              <a:rPr kumimoji="0" lang="en-US" altLang="en-US" sz="1600" b="0" i="0" u="none" strike="noStrike" cap="none" normalizeH="0" baseline="0" dirty="0">
                <a:ln>
                  <a:noFill/>
                </a:ln>
                <a:solidFill>
                  <a:srgbClr val="404040"/>
                </a:solidFill>
                <a:effectLst/>
                <a:latin typeface="Lato" panose="020F0502020204030203" pitchFamily="34" charset="0"/>
              </a:rPr>
              <a:t> </a:t>
            </a:r>
            <a:r>
              <a:rPr kumimoji="0" lang="en-US" altLang="en-US" sz="1600" b="0" i="0" u="none" strike="noStrike" cap="none" normalizeH="0" baseline="0" dirty="0">
                <a:ln>
                  <a:noFill/>
                </a:ln>
                <a:effectLst/>
                <a:latin typeface="Lato" panose="020F0502020204030203" pitchFamily="34" charset="0"/>
              </a:rPr>
              <a:t>to see the type and description.</a:t>
            </a:r>
            <a:r>
              <a:rPr kumimoji="0" lang="en-US" altLang="en-US" sz="800" b="0" i="0" u="none" strike="noStrike" cap="none" normalizeH="0" baseline="0" dirty="0">
                <a:ln>
                  <a:noFill/>
                </a:ln>
                <a:effectLst/>
              </a:rPr>
              <a:t> </a:t>
            </a:r>
            <a:endParaRPr lang="en-US" sz="1600" b="0" i="0" dirty="0">
              <a:effectLst/>
              <a:latin typeface="Lato" panose="020F0502020204030203" pitchFamily="34" charset="0"/>
            </a:endParaRPr>
          </a:p>
          <a:p>
            <a:pPr lvl="1"/>
            <a:endParaRPr lang="en-US" sz="1600" dirty="0"/>
          </a:p>
        </p:txBody>
      </p:sp>
      <p:sp>
        <p:nvSpPr>
          <p:cNvPr id="4" name="Slide Number Placeholder 3">
            <a:extLst>
              <a:ext uri="{FF2B5EF4-FFF2-40B4-BE49-F238E27FC236}">
                <a16:creationId xmlns:a16="http://schemas.microsoft.com/office/drawing/2014/main" id="{974C9A86-57E7-AACA-8013-ED6251ABF586}"/>
              </a:ext>
            </a:extLst>
          </p:cNvPr>
          <p:cNvSpPr>
            <a:spLocks noGrp="1"/>
          </p:cNvSpPr>
          <p:nvPr>
            <p:ph type="sldNum" sz="quarter" idx="12"/>
          </p:nvPr>
        </p:nvSpPr>
        <p:spPr/>
        <p:txBody>
          <a:bodyPr/>
          <a:lstStyle/>
          <a:p>
            <a:pPr>
              <a:defRPr/>
            </a:pPr>
            <a:fld id="{CA4AC7C1-D12F-41DB-AB4A-A9F0A9959DA2}" type="slidenum">
              <a:rPr lang="ko-KR" altLang="en-US" smtClean="0"/>
              <a:pPr>
                <a:defRPr/>
              </a:pPr>
              <a:t>49</a:t>
            </a:fld>
            <a:endParaRPr lang="ko-KR" altLang="en-US"/>
          </a:p>
        </p:txBody>
      </p:sp>
      <p:pic>
        <p:nvPicPr>
          <p:cNvPr id="7" name="Picture 6">
            <a:extLst>
              <a:ext uri="{FF2B5EF4-FFF2-40B4-BE49-F238E27FC236}">
                <a16:creationId xmlns:a16="http://schemas.microsoft.com/office/drawing/2014/main" id="{F9225BD3-E483-B171-AAC9-A7D27EBAEF4A}"/>
              </a:ext>
            </a:extLst>
          </p:cNvPr>
          <p:cNvPicPr>
            <a:picLocks noChangeAspect="1"/>
          </p:cNvPicPr>
          <p:nvPr/>
        </p:nvPicPr>
        <p:blipFill>
          <a:blip r:embed="rId2"/>
          <a:stretch>
            <a:fillRect/>
          </a:stretch>
        </p:blipFill>
        <p:spPr>
          <a:xfrm>
            <a:off x="1656518" y="2636912"/>
            <a:ext cx="5963482" cy="2372056"/>
          </a:xfrm>
          <a:prstGeom prst="rect">
            <a:avLst/>
          </a:prstGeom>
        </p:spPr>
      </p:pic>
    </p:spTree>
    <p:extLst>
      <p:ext uri="{BB962C8B-B14F-4D97-AF65-F5344CB8AC3E}">
        <p14:creationId xmlns:p14="http://schemas.microsoft.com/office/powerpoint/2010/main" val="40474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C7-2D8F-5BD8-165C-9A8D1B4A7949}"/>
              </a:ext>
            </a:extLst>
          </p:cNvPr>
          <p:cNvSpPr>
            <a:spLocks noGrp="1"/>
          </p:cNvSpPr>
          <p:nvPr>
            <p:ph type="title"/>
          </p:nvPr>
        </p:nvSpPr>
        <p:spPr/>
        <p:txBody>
          <a:bodyPr/>
          <a:lstStyle/>
          <a:p>
            <a:r>
              <a:rPr kumimoji="0" lang="en-US" altLang="en-US" sz="3600" b="1" i="0" u="none" strike="noStrike" cap="none" normalizeH="0" baseline="0" dirty="0">
                <a:ln>
                  <a:noFill/>
                </a:ln>
                <a:solidFill>
                  <a:srgbClr val="404040"/>
                </a:solidFill>
                <a:effectLst/>
                <a:latin typeface="Arial" panose="020B0604020202020204" pitchFamily="34" charset="0"/>
                <a:ea typeface="Roboto Slab"/>
              </a:rPr>
              <a:t>Using </a:t>
            </a:r>
            <a:r>
              <a:rPr kumimoji="0" lang="en-US" altLang="en-US" sz="3600" b="1" i="0" u="none" strike="noStrike" cap="none" normalizeH="0" baseline="0" dirty="0">
                <a:ln>
                  <a:noFill/>
                </a:ln>
                <a:solidFill>
                  <a:srgbClr val="E74C3C"/>
                </a:solidFill>
                <a:effectLst/>
                <a:latin typeface="Arial Unicode MS"/>
                <a:ea typeface="SFMono-Regular"/>
              </a:rPr>
              <a:t>turtlesim</a:t>
            </a:r>
            <a:r>
              <a:rPr kumimoji="0" lang="en-US" altLang="en-US" sz="3600" b="1" i="0" u="none" strike="noStrike" cap="none" normalizeH="0" baseline="0" dirty="0">
                <a:ln>
                  <a:noFill/>
                </a:ln>
                <a:solidFill>
                  <a:srgbClr val="404040"/>
                </a:solidFill>
                <a:effectLst/>
                <a:ea typeface="Roboto Slab"/>
              </a:rPr>
              <a:t> </a:t>
            </a:r>
            <a:endParaRPr lang="en-US" dirty="0"/>
          </a:p>
        </p:txBody>
      </p:sp>
      <p:sp>
        <p:nvSpPr>
          <p:cNvPr id="10" name="Content Placeholder 9">
            <a:extLst>
              <a:ext uri="{FF2B5EF4-FFF2-40B4-BE49-F238E27FC236}">
                <a16:creationId xmlns:a16="http://schemas.microsoft.com/office/drawing/2014/main" id="{EB6F07EC-5C00-FC62-586E-22DF8CA71033}"/>
              </a:ext>
            </a:extLst>
          </p:cNvPr>
          <p:cNvSpPr>
            <a:spLocks noGrp="1"/>
          </p:cNvSpPr>
          <p:nvPr>
            <p:ph idx="1"/>
          </p:nvPr>
        </p:nvSpPr>
        <p:spPr/>
        <p:txBody>
          <a:bodyPr/>
          <a:lstStyle/>
          <a:p>
            <a:r>
              <a:rPr lang="en-US" b="1" dirty="0"/>
              <a:t>Start Turtlesim </a:t>
            </a:r>
          </a:p>
          <a:p>
            <a:endParaRPr lang="en-US" b="1" dirty="0"/>
          </a:p>
          <a:p>
            <a:pPr algn="l"/>
            <a:r>
              <a:rPr lang="en-US" sz="2000" b="0" i="0" dirty="0">
                <a:solidFill>
                  <a:srgbClr val="404040"/>
                </a:solidFill>
                <a:effectLst/>
                <a:latin typeface="Lato" panose="020F0502020204030203" pitchFamily="34" charset="0"/>
              </a:rPr>
              <a:t>To start turtlesim, enter the following command in your terminal:</a:t>
            </a:r>
          </a:p>
          <a:p>
            <a:pPr lvl="1"/>
            <a:r>
              <a:rPr lang="en-US" b="0" i="0" dirty="0">
                <a:solidFill>
                  <a:srgbClr val="404040"/>
                </a:solidFill>
                <a:effectLst/>
                <a:latin typeface="Lato" panose="020F0502020204030203" pitchFamily="34" charset="0"/>
              </a:rPr>
              <a:t>ros2 run turtlesim </a:t>
            </a:r>
            <a:r>
              <a:rPr lang="en-US" b="0" i="0" dirty="0" err="1">
                <a:solidFill>
                  <a:srgbClr val="404040"/>
                </a:solidFill>
                <a:effectLst/>
                <a:latin typeface="Lato" panose="020F0502020204030203" pitchFamily="34" charset="0"/>
              </a:rPr>
              <a:t>turtlesim_node</a:t>
            </a:r>
            <a:endParaRPr lang="en-US" b="0" i="0" dirty="0">
              <a:solidFill>
                <a:srgbClr val="404040"/>
              </a:solidFill>
              <a:effectLst/>
              <a:latin typeface="Lato" panose="020F0502020204030203" pitchFamily="34" charset="0"/>
            </a:endParaRPr>
          </a:p>
          <a:p>
            <a:pPr marL="457200" lvl="1" indent="0">
              <a:buNone/>
            </a:pPr>
            <a:endParaRPr lang="en-US" dirty="0">
              <a:solidFill>
                <a:srgbClr val="404040"/>
              </a:solidFill>
              <a:latin typeface="Lato" panose="020F0502020204030203" pitchFamily="34" charset="0"/>
            </a:endParaRPr>
          </a:p>
          <a:p>
            <a:pPr algn="l"/>
            <a:r>
              <a:rPr lang="en-US" sz="1800" b="0" i="0" dirty="0">
                <a:solidFill>
                  <a:srgbClr val="404040"/>
                </a:solidFill>
                <a:effectLst/>
                <a:latin typeface="Lato" panose="020F0502020204030203" pitchFamily="34" charset="0"/>
              </a:rPr>
              <a:t>The simulator window should appear, with a random turtle in the center.</a:t>
            </a:r>
          </a:p>
          <a:p>
            <a:pPr marL="0" indent="0">
              <a:buNone/>
            </a:pPr>
            <a:br>
              <a:rPr lang="en-US" dirty="0"/>
            </a:br>
            <a:br>
              <a:rPr lang="en-US" b="0" i="0" dirty="0">
                <a:solidFill>
                  <a:srgbClr val="404040"/>
                </a:solidFill>
                <a:effectLst/>
                <a:latin typeface="Lato" panose="020F0502020204030203" pitchFamily="34" charset="0"/>
              </a:rPr>
            </a:br>
            <a:endParaRPr lang="en-US" dirty="0"/>
          </a:p>
        </p:txBody>
      </p:sp>
      <p:sp>
        <p:nvSpPr>
          <p:cNvPr id="4" name="Slide Number Placeholder 3">
            <a:extLst>
              <a:ext uri="{FF2B5EF4-FFF2-40B4-BE49-F238E27FC236}">
                <a16:creationId xmlns:a16="http://schemas.microsoft.com/office/drawing/2014/main" id="{7AA317A4-FCAD-33C5-3C95-B4A375CA8724}"/>
              </a:ext>
            </a:extLst>
          </p:cNvPr>
          <p:cNvSpPr>
            <a:spLocks noGrp="1"/>
          </p:cNvSpPr>
          <p:nvPr>
            <p:ph type="sldNum" sz="quarter" idx="12"/>
          </p:nvPr>
        </p:nvSpPr>
        <p:spPr/>
        <p:txBody>
          <a:bodyPr/>
          <a:lstStyle/>
          <a:p>
            <a:pPr>
              <a:defRPr/>
            </a:pPr>
            <a:fld id="{CA4AC7C1-D12F-41DB-AB4A-A9F0A9959DA2}" type="slidenum">
              <a:rPr lang="ko-KR" altLang="en-US" smtClean="0"/>
              <a:pPr>
                <a:defRPr/>
              </a:pPr>
              <a:t>5</a:t>
            </a:fld>
            <a:endParaRPr lang="ko-KR" altLang="en-US"/>
          </a:p>
        </p:txBody>
      </p:sp>
      <p:pic>
        <p:nvPicPr>
          <p:cNvPr id="11266" name="Picture 2">
            <a:extLst>
              <a:ext uri="{FF2B5EF4-FFF2-40B4-BE49-F238E27FC236}">
                <a16:creationId xmlns:a16="http://schemas.microsoft.com/office/drawing/2014/main" id="{062869BF-D9B6-5907-AEFC-7046020BE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424270"/>
            <a:ext cx="3384376" cy="2882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960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49DB-999C-350B-08B6-5634A8EA0BA1}"/>
              </a:ext>
            </a:extLst>
          </p:cNvPr>
          <p:cNvSpPr>
            <a:spLocks noGrp="1"/>
          </p:cNvSpPr>
          <p:nvPr>
            <p:ph type="title"/>
          </p:nvPr>
        </p:nvSpPr>
        <p:spPr/>
        <p:txBody>
          <a:bodyPr/>
          <a:lstStyle/>
          <a:p>
            <a:r>
              <a:rPr lang="en-US" sz="2400" dirty="0"/>
              <a:t>Using parameters in a class</a:t>
            </a:r>
          </a:p>
        </p:txBody>
      </p:sp>
      <p:sp>
        <p:nvSpPr>
          <p:cNvPr id="3" name="Content Placeholder 2">
            <a:extLst>
              <a:ext uri="{FF2B5EF4-FFF2-40B4-BE49-F238E27FC236}">
                <a16:creationId xmlns:a16="http://schemas.microsoft.com/office/drawing/2014/main" id="{61584499-E76A-FB4C-04CC-7774B3817FAA}"/>
              </a:ext>
            </a:extLst>
          </p:cNvPr>
          <p:cNvSpPr>
            <a:spLocks noGrp="1"/>
          </p:cNvSpPr>
          <p:nvPr>
            <p:ph idx="1"/>
          </p:nvPr>
        </p:nvSpPr>
        <p:spPr>
          <a:xfrm>
            <a:off x="179512" y="1071563"/>
            <a:ext cx="8784976" cy="5214937"/>
          </a:xfrm>
        </p:spPr>
        <p:txBody>
          <a:bodyPr/>
          <a:lstStyle/>
          <a:p>
            <a:r>
              <a:rPr lang="en-US" dirty="0"/>
              <a:t>2.2 Add an entry point</a:t>
            </a:r>
          </a:p>
          <a:p>
            <a:r>
              <a:rPr kumimoji="0" lang="en-US" altLang="en-US" sz="1600" b="0" i="0" u="none" strike="noStrike" cap="none" normalizeH="0" baseline="0" dirty="0">
                <a:ln>
                  <a:noFill/>
                </a:ln>
                <a:effectLst/>
              </a:rPr>
              <a:t>Open the </a:t>
            </a:r>
            <a:r>
              <a:rPr kumimoji="0" lang="en-US" altLang="en-US" sz="1600" b="0" i="0" u="none" strike="noStrike" cap="none" normalizeH="0" baseline="0" dirty="0">
                <a:ln>
                  <a:noFill/>
                </a:ln>
                <a:effectLst/>
                <a:ea typeface="SFMono-Regular"/>
              </a:rPr>
              <a:t>setup.py</a:t>
            </a:r>
            <a:r>
              <a:rPr kumimoji="0" lang="en-US" altLang="en-US" sz="1600" b="0" i="0" u="none" strike="noStrike" cap="none" normalizeH="0" baseline="0" dirty="0">
                <a:ln>
                  <a:noFill/>
                </a:ln>
                <a:effectLst/>
              </a:rPr>
              <a:t> file. Again, match the </a:t>
            </a:r>
            <a:r>
              <a:rPr kumimoji="0" lang="en-US" altLang="en-US" sz="1600" b="0" i="0" u="none" strike="noStrike" cap="none" normalizeH="0" baseline="0" dirty="0">
                <a:ln>
                  <a:noFill/>
                </a:ln>
                <a:effectLst/>
                <a:ea typeface="SFMono-Regular"/>
              </a:rPr>
              <a:t>maintainer</a:t>
            </a:r>
            <a:r>
              <a:rPr kumimoji="0" lang="en-US" altLang="en-US" sz="1600" b="0" i="0" u="none" strike="noStrike" cap="none" normalizeH="0" baseline="0" dirty="0">
                <a:ln>
                  <a:noFill/>
                </a:ln>
                <a:effectLst/>
              </a:rPr>
              <a:t>, </a:t>
            </a:r>
            <a:r>
              <a:rPr kumimoji="0" lang="en-US" altLang="en-US" sz="1600" b="0" i="0" u="none" strike="noStrike" cap="none" normalizeH="0" baseline="0" dirty="0" err="1">
                <a:ln>
                  <a:noFill/>
                </a:ln>
                <a:effectLst/>
                <a:ea typeface="SFMono-Regular"/>
              </a:rPr>
              <a:t>maintainer_email</a:t>
            </a:r>
            <a:r>
              <a:rPr kumimoji="0" lang="en-US" altLang="en-US" sz="1600" b="0" i="0" u="none" strike="noStrike" cap="none" normalizeH="0" baseline="0" dirty="0">
                <a:ln>
                  <a:noFill/>
                </a:ln>
                <a:effectLst/>
              </a:rPr>
              <a:t>, </a:t>
            </a:r>
            <a:r>
              <a:rPr kumimoji="0" lang="en-US" altLang="en-US" sz="1600" b="0" i="0" u="none" strike="noStrike" cap="none" normalizeH="0" baseline="0" dirty="0">
                <a:ln>
                  <a:noFill/>
                </a:ln>
                <a:effectLst/>
                <a:ea typeface="SFMono-Regular"/>
              </a:rPr>
              <a:t>description</a:t>
            </a:r>
            <a:r>
              <a:rPr kumimoji="0" lang="en-US" altLang="en-US" sz="1600" b="0" i="0" u="none" strike="noStrike" cap="none" normalizeH="0" baseline="0" dirty="0">
                <a:ln>
                  <a:noFill/>
                </a:ln>
                <a:effectLst/>
              </a:rPr>
              <a:t> and </a:t>
            </a:r>
            <a:r>
              <a:rPr kumimoji="0" lang="en-US" altLang="en-US" sz="1600" b="0" i="0" u="none" strike="noStrike" cap="none" normalizeH="0" baseline="0" dirty="0">
                <a:ln>
                  <a:noFill/>
                </a:ln>
                <a:effectLst/>
                <a:ea typeface="SFMono-Regular"/>
              </a:rPr>
              <a:t>license</a:t>
            </a:r>
            <a:r>
              <a:rPr kumimoji="0" lang="en-US" altLang="en-US" sz="1600" b="0" i="0" u="none" strike="noStrike" cap="none" normalizeH="0" baseline="0" dirty="0">
                <a:ln>
                  <a:noFill/>
                </a:ln>
                <a:effectLst/>
              </a:rPr>
              <a:t>  fields to your </a:t>
            </a:r>
            <a:r>
              <a:rPr kumimoji="0" lang="en-US" altLang="en-US" sz="1600" b="0" i="0" u="none" strike="noStrike" cap="none" normalizeH="0" baseline="0" dirty="0">
                <a:ln>
                  <a:noFill/>
                </a:ln>
                <a:effectLst/>
                <a:ea typeface="SFMono-Regular"/>
              </a:rPr>
              <a:t>package.xml</a:t>
            </a:r>
            <a:r>
              <a:rPr kumimoji="0" lang="en-US" altLang="en-US" sz="1600" b="0" i="0" u="none" strike="noStrike" cap="none" normalizeH="0" baseline="0" dirty="0">
                <a:ln>
                  <a:noFill/>
                </a:ln>
                <a:effectLst/>
              </a:rPr>
              <a:t>: </a:t>
            </a:r>
          </a:p>
          <a:p>
            <a:endParaRPr lang="en-US" altLang="en-US" sz="1600" dirty="0"/>
          </a:p>
          <a:p>
            <a:endParaRPr kumimoji="0" lang="en-US" altLang="en-US" sz="1600" b="0" i="0" u="none" strike="noStrike" cap="none" normalizeH="0" baseline="0" dirty="0">
              <a:ln>
                <a:noFill/>
              </a:ln>
              <a:effectLst/>
            </a:endParaRPr>
          </a:p>
          <a:p>
            <a:endParaRPr lang="en-US" altLang="en-US" sz="1600" dirty="0"/>
          </a:p>
          <a:p>
            <a:endParaRPr kumimoji="0" lang="en-US" altLang="en-US" sz="1600" b="0" i="0" u="none" strike="noStrike" cap="none" normalizeH="0" baseline="0" dirty="0">
              <a:ln>
                <a:noFill/>
              </a:ln>
              <a:effectLst/>
            </a:endParaRPr>
          </a:p>
          <a:p>
            <a:endParaRPr lang="en-US" altLang="en-US" sz="1600" dirty="0"/>
          </a:p>
          <a:p>
            <a:r>
              <a:rPr kumimoji="0" lang="en-US" altLang="en-US" sz="1600" b="0" i="0" u="none" strike="noStrike" cap="none" normalizeH="0" baseline="0" dirty="0">
                <a:ln>
                  <a:noFill/>
                </a:ln>
                <a:effectLst/>
                <a:latin typeface="Lato" panose="020F0502020204030203" pitchFamily="34" charset="0"/>
              </a:rPr>
              <a:t>Add the following line within the </a:t>
            </a:r>
            <a:r>
              <a:rPr kumimoji="0" lang="en-US" altLang="en-US" sz="1050" b="0" i="0" u="none" strike="noStrike" cap="none" normalizeH="0" baseline="0" dirty="0" err="1">
                <a:ln>
                  <a:noFill/>
                </a:ln>
                <a:effectLst/>
                <a:latin typeface="Arial Unicode MS"/>
                <a:ea typeface="SFMono-Regular"/>
              </a:rPr>
              <a:t>console_scripts</a:t>
            </a:r>
            <a:r>
              <a:rPr kumimoji="0" lang="en-US" altLang="en-US" sz="1600" b="0" i="0" u="none" strike="noStrike" cap="none" normalizeH="0" baseline="0" dirty="0">
                <a:ln>
                  <a:noFill/>
                </a:ln>
                <a:effectLst/>
                <a:latin typeface="Lato" panose="020F0502020204030203" pitchFamily="34" charset="0"/>
              </a:rPr>
              <a:t> brackets of the </a:t>
            </a:r>
            <a:r>
              <a:rPr kumimoji="0" lang="en-US" altLang="en-US" sz="1050" b="0" i="0" u="none" strike="noStrike" cap="none" normalizeH="0" baseline="0" dirty="0" err="1">
                <a:ln>
                  <a:noFill/>
                </a:ln>
                <a:effectLst/>
                <a:latin typeface="Arial Unicode MS"/>
                <a:ea typeface="SFMono-Regular"/>
              </a:rPr>
              <a:t>entry_points</a:t>
            </a:r>
            <a:r>
              <a:rPr kumimoji="0" lang="en-US" altLang="en-US" sz="1600" b="0" i="0" u="none" strike="noStrike" cap="none" normalizeH="0" baseline="0" dirty="0">
                <a:ln>
                  <a:noFill/>
                </a:ln>
                <a:effectLst/>
                <a:latin typeface="Lato" panose="020F0502020204030203" pitchFamily="34" charset="0"/>
              </a:rPr>
              <a:t> field:</a:t>
            </a:r>
            <a:r>
              <a:rPr kumimoji="0" lang="en-US" altLang="en-US" sz="800" b="0" i="0" u="none" strike="noStrike" cap="none" normalizeH="0" baseline="0" dirty="0">
                <a:ln>
                  <a:noFill/>
                </a:ln>
                <a:effectLst/>
              </a:rPr>
              <a:t> </a:t>
            </a:r>
          </a:p>
          <a:p>
            <a:endParaRPr lang="en-US" altLang="en-US" sz="800" dirty="0">
              <a:latin typeface="Arial" panose="020B0604020202020204" pitchFamily="34" charset="0"/>
            </a:endParaRPr>
          </a:p>
          <a:p>
            <a:endParaRPr kumimoji="0" lang="en-US" altLang="en-US" sz="800" b="0" i="0" u="none" strike="noStrike" cap="none" normalizeH="0" baseline="0" dirty="0">
              <a:ln>
                <a:noFill/>
              </a:ln>
              <a:solidFill>
                <a:schemeClr val="tx1"/>
              </a:solidFill>
              <a:effectLst/>
              <a:latin typeface="Arial" panose="020B0604020202020204" pitchFamily="34" charset="0"/>
            </a:endParaRPr>
          </a:p>
          <a:p>
            <a:endParaRPr lang="en-US" altLang="en-US" sz="800" dirty="0">
              <a:latin typeface="Arial" panose="020B0604020202020204" pitchFamily="34" charset="0"/>
            </a:endParaRPr>
          </a:p>
          <a:p>
            <a:endParaRPr kumimoji="0" lang="en-US" altLang="en-US" sz="800" b="0" i="0" u="none" strike="noStrike" cap="none" normalizeH="0" baseline="0" dirty="0">
              <a:ln>
                <a:noFill/>
              </a:ln>
              <a:solidFill>
                <a:schemeClr val="tx1"/>
              </a:solidFill>
              <a:effectLst/>
              <a:latin typeface="Arial" panose="020B0604020202020204" pitchFamily="34" charset="0"/>
            </a:endParaRPr>
          </a:p>
          <a:p>
            <a:endParaRPr lang="en-US" altLang="en-US" sz="800" dirty="0">
              <a:latin typeface="Arial" panose="020B0604020202020204" pitchFamily="34" charset="0"/>
            </a:endParaRPr>
          </a:p>
          <a:p>
            <a:endParaRPr kumimoji="0" lang="en-US" altLang="en-US" sz="800" b="0" i="0" u="none" strike="noStrike" cap="none" normalizeH="0" baseline="0" dirty="0">
              <a:ln>
                <a:noFill/>
              </a:ln>
              <a:solidFill>
                <a:schemeClr val="tx1"/>
              </a:solidFill>
              <a:effectLst/>
              <a:latin typeface="Arial" panose="020B0604020202020204" pitchFamily="34" charset="0"/>
            </a:endParaRPr>
          </a:p>
          <a:p>
            <a:endParaRPr lang="en-US" altLang="en-US" sz="800" dirty="0">
              <a:latin typeface="Arial" panose="020B0604020202020204" pitchFamily="34" charset="0"/>
            </a:endParaRPr>
          </a:p>
          <a:p>
            <a:endParaRPr kumimoji="0" lang="en-US" altLang="en-US" sz="800" b="0" i="0" u="none" strike="noStrike" cap="none" normalizeH="0" baseline="0" dirty="0">
              <a:ln>
                <a:noFill/>
              </a:ln>
              <a:solidFill>
                <a:schemeClr val="tx1"/>
              </a:solidFill>
              <a:effectLst/>
              <a:latin typeface="Arial" panose="020B0604020202020204" pitchFamily="34" charset="0"/>
            </a:endParaRPr>
          </a:p>
          <a:p>
            <a:endParaRPr lang="en-US" altLang="en-US" sz="800" dirty="0">
              <a:latin typeface="Arial" panose="020B0604020202020204" pitchFamily="34" charset="0"/>
            </a:endParaRPr>
          </a:p>
          <a:p>
            <a:endParaRPr kumimoji="0" lang="en-US" altLang="en-US" sz="800" b="0" i="0" u="none" strike="noStrike" cap="none" normalizeH="0" baseline="0" dirty="0">
              <a:ln>
                <a:noFill/>
              </a:ln>
              <a:solidFill>
                <a:schemeClr val="tx1"/>
              </a:solidFill>
              <a:effectLst/>
              <a:latin typeface="Arial" panose="020B0604020202020204" pitchFamily="34" charset="0"/>
            </a:endParaRPr>
          </a:p>
          <a:p>
            <a:endParaRPr lang="en-US" altLang="en-US" sz="800" dirty="0">
              <a:latin typeface="Arial" panose="020B0604020202020204" pitchFamily="34" charset="0"/>
            </a:endParaRPr>
          </a:p>
          <a:p>
            <a:r>
              <a:rPr lang="en-US" b="1" i="0" dirty="0">
                <a:effectLst/>
                <a:latin typeface="Lato" panose="020F0502020204030203" pitchFamily="34" charset="0"/>
              </a:rPr>
              <a:t>Don’t forget to save.</a:t>
            </a:r>
            <a:endParaRPr kumimoji="0" lang="en-US" altLang="en-US" sz="2400" b="1" i="0" u="none" strike="noStrike" cap="none" normalizeH="0" baseline="0" dirty="0">
              <a:ln>
                <a:noFill/>
              </a:ln>
              <a:effectLst/>
              <a:latin typeface="Arial" panose="020B0604020202020204" pitchFamily="34" charset="0"/>
            </a:endParaRPr>
          </a:p>
          <a:p>
            <a:pPr lvl="1"/>
            <a:endParaRPr kumimoji="0" lang="en-US" altLang="en-US" sz="1200" b="0" i="0" u="none" strike="noStrike" cap="none" normalizeH="0" baseline="0" dirty="0">
              <a:ln>
                <a:noFill/>
              </a:ln>
              <a:effectLst/>
            </a:endParaRPr>
          </a:p>
          <a:p>
            <a:pPr lvl="1"/>
            <a:endParaRPr lang="en-US" dirty="0"/>
          </a:p>
        </p:txBody>
      </p:sp>
      <p:sp>
        <p:nvSpPr>
          <p:cNvPr id="4" name="Slide Number Placeholder 3">
            <a:extLst>
              <a:ext uri="{FF2B5EF4-FFF2-40B4-BE49-F238E27FC236}">
                <a16:creationId xmlns:a16="http://schemas.microsoft.com/office/drawing/2014/main" id="{974C9A86-57E7-AACA-8013-ED6251ABF586}"/>
              </a:ext>
            </a:extLst>
          </p:cNvPr>
          <p:cNvSpPr>
            <a:spLocks noGrp="1"/>
          </p:cNvSpPr>
          <p:nvPr>
            <p:ph type="sldNum" sz="quarter" idx="12"/>
          </p:nvPr>
        </p:nvSpPr>
        <p:spPr/>
        <p:txBody>
          <a:bodyPr/>
          <a:lstStyle/>
          <a:p>
            <a:pPr>
              <a:defRPr/>
            </a:pPr>
            <a:fld id="{CA4AC7C1-D12F-41DB-AB4A-A9F0A9959DA2}" type="slidenum">
              <a:rPr lang="ko-KR" altLang="en-US" smtClean="0"/>
              <a:pPr>
                <a:defRPr/>
              </a:pPr>
              <a:t>50</a:t>
            </a:fld>
            <a:endParaRPr lang="ko-KR" altLang="en-US"/>
          </a:p>
        </p:txBody>
      </p:sp>
      <p:pic>
        <p:nvPicPr>
          <p:cNvPr id="9" name="Picture 8">
            <a:extLst>
              <a:ext uri="{FF2B5EF4-FFF2-40B4-BE49-F238E27FC236}">
                <a16:creationId xmlns:a16="http://schemas.microsoft.com/office/drawing/2014/main" id="{AEDE760E-0F2E-5BA7-ED53-1E7423F800D2}"/>
              </a:ext>
            </a:extLst>
          </p:cNvPr>
          <p:cNvPicPr>
            <a:picLocks noChangeAspect="1"/>
          </p:cNvPicPr>
          <p:nvPr/>
        </p:nvPicPr>
        <p:blipFill>
          <a:blip r:embed="rId2"/>
          <a:stretch>
            <a:fillRect/>
          </a:stretch>
        </p:blipFill>
        <p:spPr>
          <a:xfrm>
            <a:off x="2411760" y="2204864"/>
            <a:ext cx="3153215" cy="743054"/>
          </a:xfrm>
          <a:prstGeom prst="rect">
            <a:avLst/>
          </a:prstGeom>
        </p:spPr>
      </p:pic>
      <p:sp>
        <p:nvSpPr>
          <p:cNvPr id="10" name="Rectangle 2">
            <a:extLst>
              <a:ext uri="{FF2B5EF4-FFF2-40B4-BE49-F238E27FC236}">
                <a16:creationId xmlns:a16="http://schemas.microsoft.com/office/drawing/2014/main" id="{45ACA0A3-12FE-95C4-55A1-BE02A37503CB}"/>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7A3C8E1E-6ED1-CA26-3798-F24B323C5BAF}"/>
              </a:ext>
            </a:extLst>
          </p:cNvPr>
          <p:cNvPicPr>
            <a:picLocks noChangeAspect="1"/>
          </p:cNvPicPr>
          <p:nvPr/>
        </p:nvPicPr>
        <p:blipFill>
          <a:blip r:embed="rId3"/>
          <a:stretch>
            <a:fillRect/>
          </a:stretch>
        </p:blipFill>
        <p:spPr>
          <a:xfrm>
            <a:off x="2411760" y="4183932"/>
            <a:ext cx="4620270" cy="838317"/>
          </a:xfrm>
          <a:prstGeom prst="rect">
            <a:avLst/>
          </a:prstGeom>
        </p:spPr>
      </p:pic>
    </p:spTree>
    <p:extLst>
      <p:ext uri="{BB962C8B-B14F-4D97-AF65-F5344CB8AC3E}">
        <p14:creationId xmlns:p14="http://schemas.microsoft.com/office/powerpoint/2010/main" val="1966818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49DB-999C-350B-08B6-5634A8EA0BA1}"/>
              </a:ext>
            </a:extLst>
          </p:cNvPr>
          <p:cNvSpPr>
            <a:spLocks noGrp="1"/>
          </p:cNvSpPr>
          <p:nvPr>
            <p:ph type="title"/>
          </p:nvPr>
        </p:nvSpPr>
        <p:spPr/>
        <p:txBody>
          <a:bodyPr/>
          <a:lstStyle/>
          <a:p>
            <a:r>
              <a:rPr lang="en-US" sz="2400" dirty="0"/>
              <a:t>Using parameters in a class</a:t>
            </a:r>
          </a:p>
        </p:txBody>
      </p:sp>
      <p:sp>
        <p:nvSpPr>
          <p:cNvPr id="3" name="Content Placeholder 2">
            <a:extLst>
              <a:ext uri="{FF2B5EF4-FFF2-40B4-BE49-F238E27FC236}">
                <a16:creationId xmlns:a16="http://schemas.microsoft.com/office/drawing/2014/main" id="{61584499-E76A-FB4C-04CC-7774B3817FAA}"/>
              </a:ext>
            </a:extLst>
          </p:cNvPr>
          <p:cNvSpPr>
            <a:spLocks noGrp="1"/>
          </p:cNvSpPr>
          <p:nvPr>
            <p:ph idx="1"/>
          </p:nvPr>
        </p:nvSpPr>
        <p:spPr>
          <a:xfrm>
            <a:off x="457200" y="1071563"/>
            <a:ext cx="8435280" cy="5214937"/>
          </a:xfrm>
        </p:spPr>
        <p:txBody>
          <a:bodyPr/>
          <a:lstStyle/>
          <a:p>
            <a:r>
              <a:rPr lang="en-US" dirty="0"/>
              <a:t>Step 3: Build and Run</a:t>
            </a:r>
          </a:p>
          <a:p>
            <a:r>
              <a:rPr kumimoji="0" lang="en-US" altLang="en-US" sz="1600" b="0" i="0" u="none" strike="noStrike" cap="none" normalizeH="0" baseline="0" dirty="0">
                <a:ln>
                  <a:noFill/>
                </a:ln>
                <a:effectLst/>
                <a:latin typeface="Lato" panose="020F0502020204030203" pitchFamily="34" charset="0"/>
              </a:rPr>
              <a:t>It’s good practice to run </a:t>
            </a:r>
            <a:r>
              <a:rPr kumimoji="0" lang="en-US" altLang="en-US" sz="1600" b="0" i="0" u="none" strike="noStrike" cap="none" normalizeH="0" baseline="0" dirty="0" err="1">
                <a:ln>
                  <a:noFill/>
                </a:ln>
                <a:effectLst/>
                <a:latin typeface="Arial Unicode MS"/>
                <a:ea typeface="SFMono-Regular"/>
              </a:rPr>
              <a:t>rosdep</a:t>
            </a:r>
            <a:r>
              <a:rPr kumimoji="0" lang="en-US" altLang="en-US" sz="1600" b="0" i="0" u="none" strike="noStrike" cap="none" normalizeH="0" baseline="0" dirty="0">
                <a:ln>
                  <a:noFill/>
                </a:ln>
                <a:effectLst/>
                <a:latin typeface="Lato" panose="020F0502020204030203" pitchFamily="34" charset="0"/>
              </a:rPr>
              <a:t> in the root of your workspace (</a:t>
            </a:r>
            <a:r>
              <a:rPr kumimoji="0" lang="en-US" altLang="en-US" sz="1600" b="0" i="0" u="none" strike="noStrike" cap="none" normalizeH="0" baseline="0" dirty="0">
                <a:ln>
                  <a:noFill/>
                </a:ln>
                <a:effectLst/>
                <a:latin typeface="Arial Unicode MS"/>
                <a:ea typeface="SFMono-Regular"/>
              </a:rPr>
              <a:t>ros2_ws</a:t>
            </a:r>
            <a:r>
              <a:rPr kumimoji="0" lang="en-US" altLang="en-US" sz="1600" b="0" i="0" u="none" strike="noStrike" cap="none" normalizeH="0" baseline="0" dirty="0">
                <a:ln>
                  <a:noFill/>
                </a:ln>
                <a:effectLst/>
                <a:latin typeface="Lato" panose="020F0502020204030203" pitchFamily="34" charset="0"/>
              </a:rPr>
              <a:t>) to check for missing dependencies before building</a:t>
            </a:r>
            <a:r>
              <a:rPr kumimoji="0" lang="en-US" altLang="en-US" sz="1600" b="0" i="0" u="none" strike="noStrike" cap="none" normalizeH="0" baseline="0" dirty="0">
                <a:ln>
                  <a:noFill/>
                </a:ln>
                <a:effectLst/>
              </a:rPr>
              <a:t> </a:t>
            </a:r>
          </a:p>
          <a:p>
            <a:pPr lvl="2"/>
            <a:r>
              <a:rPr kumimoji="0" lang="en-US" altLang="en-US" sz="1600" b="0" i="0" u="none" strike="noStrike" cap="none" normalizeH="0" baseline="0" dirty="0" err="1">
                <a:ln>
                  <a:noFill/>
                </a:ln>
                <a:effectLst/>
                <a:latin typeface="Arial" panose="020B0604020202020204" pitchFamily="34" charset="0"/>
              </a:rPr>
              <a:t>rosdep</a:t>
            </a:r>
            <a:r>
              <a:rPr kumimoji="0" lang="en-US" altLang="en-US" sz="1600" b="0" i="0" u="none" strike="noStrike" cap="none" normalizeH="0" baseline="0" dirty="0">
                <a:ln>
                  <a:noFill/>
                </a:ln>
                <a:effectLst/>
                <a:latin typeface="Arial" panose="020B0604020202020204" pitchFamily="34" charset="0"/>
              </a:rPr>
              <a:t> install -</a:t>
            </a:r>
            <a:r>
              <a:rPr kumimoji="0" lang="en-US" altLang="en-US" sz="1600" b="0" i="0" u="none" strike="noStrike" cap="none" normalizeH="0" baseline="0" dirty="0" err="1">
                <a:ln>
                  <a:noFill/>
                </a:ln>
                <a:effectLst/>
                <a:latin typeface="Arial" panose="020B0604020202020204" pitchFamily="34" charset="0"/>
              </a:rPr>
              <a:t>i</a:t>
            </a:r>
            <a:r>
              <a:rPr kumimoji="0" lang="en-US" altLang="en-US" sz="1600" b="0" i="0" u="none" strike="noStrike" cap="none" normalizeH="0" baseline="0" dirty="0">
                <a:ln>
                  <a:noFill/>
                </a:ln>
                <a:effectLst/>
                <a:latin typeface="Arial" panose="020B0604020202020204" pitchFamily="34" charset="0"/>
              </a:rPr>
              <a:t> --from-path </a:t>
            </a:r>
            <a:r>
              <a:rPr kumimoji="0" lang="en-US" altLang="en-US" sz="1600" b="0" i="0" u="none" strike="noStrike" cap="none" normalizeH="0" baseline="0" dirty="0" err="1">
                <a:ln>
                  <a:noFill/>
                </a:ln>
                <a:effectLst/>
                <a:latin typeface="Arial" panose="020B0604020202020204" pitchFamily="34" charset="0"/>
              </a:rPr>
              <a:t>src</a:t>
            </a:r>
            <a:r>
              <a:rPr kumimoji="0" lang="en-US" altLang="en-US" sz="1600" b="0" i="0" u="none" strike="noStrike" cap="none" normalizeH="0" baseline="0" dirty="0">
                <a:ln>
                  <a:noFill/>
                </a:ln>
                <a:effectLst/>
                <a:latin typeface="Arial" panose="020B0604020202020204" pitchFamily="34" charset="0"/>
              </a:rPr>
              <a:t> --</a:t>
            </a:r>
            <a:r>
              <a:rPr kumimoji="0" lang="en-US" altLang="en-US" sz="1600" b="0" i="0" u="none" strike="noStrike" cap="none" normalizeH="0" baseline="0" dirty="0" err="1">
                <a:ln>
                  <a:noFill/>
                </a:ln>
                <a:effectLst/>
                <a:latin typeface="Arial" panose="020B0604020202020204" pitchFamily="34" charset="0"/>
              </a:rPr>
              <a:t>rosdistro</a:t>
            </a:r>
            <a:r>
              <a:rPr kumimoji="0" lang="en-US" altLang="en-US" sz="1600" b="0" i="0" u="none" strike="noStrike" cap="none" normalizeH="0" baseline="0" dirty="0">
                <a:ln>
                  <a:noFill/>
                </a:ln>
                <a:effectLst/>
                <a:latin typeface="Arial" panose="020B0604020202020204" pitchFamily="34" charset="0"/>
              </a:rPr>
              <a:t> foxy –y</a:t>
            </a:r>
          </a:p>
          <a:p>
            <a:pPr lvl="2"/>
            <a:endParaRPr lang="en-US" altLang="en-US" sz="1600" dirty="0">
              <a:latin typeface="Arial" panose="020B0604020202020204" pitchFamily="34" charset="0"/>
            </a:endParaRPr>
          </a:p>
          <a:p>
            <a:pPr lvl="1"/>
            <a:r>
              <a:rPr kumimoji="0" lang="en-US" altLang="en-US" sz="1600" b="0" i="0" u="none" strike="noStrike" cap="none" normalizeH="0" baseline="0" dirty="0">
                <a:ln>
                  <a:noFill/>
                </a:ln>
                <a:effectLst/>
                <a:latin typeface="Lato" panose="020F0502020204030203" pitchFamily="34" charset="0"/>
              </a:rPr>
              <a:t>Navigate back to the root of your workspace, </a:t>
            </a:r>
            <a:r>
              <a:rPr kumimoji="0" lang="en-US" altLang="en-US" sz="1600" b="0" i="0" u="none" strike="noStrike" cap="none" normalizeH="0" baseline="0" dirty="0">
                <a:ln>
                  <a:noFill/>
                </a:ln>
                <a:effectLst/>
                <a:latin typeface="Arial Unicode MS"/>
                <a:ea typeface="SFMono-Regular"/>
              </a:rPr>
              <a:t>ros2_ws</a:t>
            </a:r>
            <a:r>
              <a:rPr kumimoji="0" lang="en-US" altLang="en-US" sz="1600" b="0" i="0" u="none" strike="noStrike" cap="none" normalizeH="0" baseline="0" dirty="0">
                <a:ln>
                  <a:noFill/>
                </a:ln>
                <a:effectLst/>
                <a:latin typeface="Lato" panose="020F0502020204030203" pitchFamily="34" charset="0"/>
              </a:rPr>
              <a:t>, and build your new package:</a:t>
            </a:r>
            <a:r>
              <a:rPr kumimoji="0" lang="en-US" altLang="en-US" sz="1600" b="0" i="0" u="none" strike="noStrike" cap="none" normalizeH="0" baseline="0" dirty="0">
                <a:ln>
                  <a:noFill/>
                </a:ln>
                <a:effectLst/>
              </a:rPr>
              <a:t> </a:t>
            </a:r>
          </a:p>
          <a:p>
            <a:pPr lvl="2"/>
            <a:r>
              <a:rPr kumimoji="0" lang="en-US" altLang="en-US" sz="1600" b="0" i="0" u="none" strike="noStrike" cap="none" normalizeH="0" baseline="0" dirty="0" err="1">
                <a:ln>
                  <a:noFill/>
                </a:ln>
                <a:effectLst/>
                <a:latin typeface="Arial" panose="020B0604020202020204" pitchFamily="34" charset="0"/>
              </a:rPr>
              <a:t>colcon</a:t>
            </a:r>
            <a:r>
              <a:rPr kumimoji="0" lang="en-US" altLang="en-US" sz="1600" b="0" i="0" u="none" strike="noStrike" cap="none" normalizeH="0" baseline="0" dirty="0">
                <a:ln>
                  <a:noFill/>
                </a:ln>
                <a:effectLst/>
                <a:latin typeface="Arial" panose="020B0604020202020204" pitchFamily="34" charset="0"/>
              </a:rPr>
              <a:t> build --packages-select </a:t>
            </a:r>
            <a:r>
              <a:rPr kumimoji="0" lang="en-US" altLang="en-US" sz="1600" b="0" i="0" u="none" strike="noStrike" cap="none" normalizeH="0" baseline="0" dirty="0" err="1">
                <a:ln>
                  <a:noFill/>
                </a:ln>
                <a:effectLst/>
                <a:latin typeface="Arial" panose="020B0604020202020204" pitchFamily="34" charset="0"/>
              </a:rPr>
              <a:t>python_parameters</a:t>
            </a:r>
            <a:endParaRPr lang="en-US" altLang="en-US" sz="1600" dirty="0">
              <a:latin typeface="Arial" panose="020B0604020202020204" pitchFamily="34" charset="0"/>
            </a:endParaRPr>
          </a:p>
          <a:p>
            <a:pPr lvl="1"/>
            <a:endParaRPr kumimoji="0" lang="en-US" altLang="en-US" sz="1600" b="0" i="0" u="none" strike="noStrike" cap="none" normalizeH="0" baseline="0" dirty="0">
              <a:ln>
                <a:noFill/>
              </a:ln>
              <a:effectLst/>
              <a:latin typeface="Arial" panose="020B0604020202020204" pitchFamily="34" charset="0"/>
            </a:endParaRPr>
          </a:p>
          <a:p>
            <a:pPr lvl="1"/>
            <a:r>
              <a:rPr kumimoji="0" lang="en-US" altLang="en-US" sz="1600" b="0" i="0" u="none" strike="noStrike" cap="none" normalizeH="0" baseline="0" dirty="0">
                <a:ln>
                  <a:noFill/>
                </a:ln>
                <a:effectLst/>
                <a:latin typeface="Lato" panose="020F0502020204030203" pitchFamily="34" charset="0"/>
              </a:rPr>
              <a:t>Open a new terminal, navigate to </a:t>
            </a:r>
            <a:r>
              <a:rPr kumimoji="0" lang="en-US" altLang="en-US" sz="1600" b="0" i="0" u="none" strike="noStrike" cap="none" normalizeH="0" baseline="0" dirty="0">
                <a:ln>
                  <a:noFill/>
                </a:ln>
                <a:effectLst/>
                <a:latin typeface="Arial Unicode MS"/>
                <a:ea typeface="SFMono-Regular"/>
              </a:rPr>
              <a:t>ros2_ws</a:t>
            </a:r>
            <a:r>
              <a:rPr kumimoji="0" lang="en-US" altLang="en-US" sz="1600" b="0" i="0" u="none" strike="noStrike" cap="none" normalizeH="0" baseline="0" dirty="0">
                <a:ln>
                  <a:noFill/>
                </a:ln>
                <a:effectLst/>
                <a:latin typeface="Lato" panose="020F0502020204030203" pitchFamily="34" charset="0"/>
              </a:rPr>
              <a:t>, and source the setup files:</a:t>
            </a:r>
            <a:r>
              <a:rPr kumimoji="0" lang="en-US" altLang="en-US" sz="1600" b="0" i="0" u="none" strike="noStrike" cap="none" normalizeH="0" baseline="0" dirty="0">
                <a:ln>
                  <a:noFill/>
                </a:ln>
                <a:effectLst/>
              </a:rPr>
              <a:t> </a:t>
            </a:r>
            <a:endParaRPr kumimoji="0" lang="en-US" altLang="en-US" sz="1600" b="0" i="0" u="none" strike="noStrike" cap="none" normalizeH="0" baseline="0" dirty="0">
              <a:ln>
                <a:noFill/>
              </a:ln>
              <a:effectLst/>
              <a:latin typeface="Arial" panose="020B0604020202020204" pitchFamily="34" charset="0"/>
            </a:endParaRPr>
          </a:p>
          <a:p>
            <a:pPr lvl="2"/>
            <a:r>
              <a:rPr kumimoji="0" lang="en-US" altLang="en-US" sz="1600" b="0" i="0" u="none" strike="noStrike" cap="none" normalizeH="0" baseline="0" dirty="0">
                <a:ln>
                  <a:noFill/>
                </a:ln>
                <a:effectLst/>
                <a:latin typeface="Arial" panose="020B0604020202020204" pitchFamily="34" charset="0"/>
              </a:rPr>
              <a:t>. install/</a:t>
            </a:r>
            <a:r>
              <a:rPr kumimoji="0" lang="en-US" altLang="en-US" sz="1600" b="0" i="0" u="none" strike="noStrike" cap="none" normalizeH="0" baseline="0" dirty="0" err="1">
                <a:ln>
                  <a:noFill/>
                </a:ln>
                <a:effectLst/>
                <a:latin typeface="Arial" panose="020B0604020202020204" pitchFamily="34" charset="0"/>
              </a:rPr>
              <a:t>setup.bash</a:t>
            </a:r>
            <a:endParaRPr kumimoji="0" lang="en-US" altLang="en-US" sz="1600" b="0" i="0" u="none" strike="noStrike" cap="none" normalizeH="0" baseline="0" dirty="0">
              <a:ln>
                <a:noFill/>
              </a:ln>
              <a:effectLst/>
              <a:latin typeface="Arial" panose="020B0604020202020204" pitchFamily="34" charset="0"/>
            </a:endParaRPr>
          </a:p>
          <a:p>
            <a:pPr lvl="2"/>
            <a:endParaRPr kumimoji="0" lang="en-US" altLang="en-US" sz="1600" b="0" i="0" u="none" strike="noStrike" cap="none" normalizeH="0" baseline="0" dirty="0">
              <a:ln>
                <a:noFill/>
              </a:ln>
              <a:effectLst/>
              <a:latin typeface="Arial" panose="020B0604020202020204" pitchFamily="34" charset="0"/>
            </a:endParaRPr>
          </a:p>
          <a:p>
            <a:pPr lvl="1"/>
            <a:r>
              <a:rPr lang="en-US" sz="1600" b="0" i="0" dirty="0">
                <a:effectLst/>
                <a:latin typeface="Lato" panose="020F0502020204030203" pitchFamily="34" charset="0"/>
              </a:rPr>
              <a:t>Now run the node:</a:t>
            </a:r>
          </a:p>
          <a:p>
            <a:pPr lvl="2"/>
            <a:r>
              <a:rPr lang="en-US" sz="1600" b="0" i="0" dirty="0">
                <a:effectLst/>
                <a:latin typeface="Lato" panose="020F0502020204030203" pitchFamily="34" charset="0"/>
              </a:rPr>
              <a:t>ros2 run </a:t>
            </a:r>
            <a:r>
              <a:rPr lang="en-US" sz="1600" b="0" i="0" dirty="0" err="1">
                <a:effectLst/>
                <a:latin typeface="Lato" panose="020F0502020204030203" pitchFamily="34" charset="0"/>
              </a:rPr>
              <a:t>python_parameters</a:t>
            </a:r>
            <a:r>
              <a:rPr lang="en-US" sz="1600" b="0" i="0" dirty="0">
                <a:effectLst/>
                <a:latin typeface="Lato" panose="020F0502020204030203" pitchFamily="34" charset="0"/>
              </a:rPr>
              <a:t> </a:t>
            </a:r>
            <a:r>
              <a:rPr lang="en-US" sz="1600" b="0" i="0" dirty="0" err="1">
                <a:effectLst/>
                <a:latin typeface="Lato" panose="020F0502020204030203" pitchFamily="34" charset="0"/>
              </a:rPr>
              <a:t>param_talker</a:t>
            </a:r>
            <a:endParaRPr lang="en-US" sz="1600" b="0" i="0" dirty="0">
              <a:effectLst/>
              <a:latin typeface="Lato" panose="020F0502020204030203" pitchFamily="34" charset="0"/>
            </a:endParaRPr>
          </a:p>
          <a:p>
            <a:pPr lvl="2"/>
            <a:endParaRPr lang="en-US" sz="1600" dirty="0">
              <a:latin typeface="Lato" panose="020F0502020204030203" pitchFamily="34" charset="0"/>
            </a:endParaRPr>
          </a:p>
          <a:p>
            <a:pPr lvl="1"/>
            <a:r>
              <a:rPr lang="en-US" sz="1600" b="0" i="0" dirty="0">
                <a:effectLst/>
                <a:latin typeface="Lato" panose="020F0502020204030203" pitchFamily="34" charset="0"/>
              </a:rPr>
              <a:t>The terminal should return the following message every 2 seconds:</a:t>
            </a:r>
          </a:p>
          <a:p>
            <a:pPr marL="0" indent="0">
              <a:buNone/>
            </a:pPr>
            <a:br>
              <a:rPr lang="en-US" sz="1400" b="0" i="0" dirty="0">
                <a:solidFill>
                  <a:srgbClr val="404040"/>
                </a:solidFill>
                <a:effectLst/>
                <a:latin typeface="Lato" panose="020F0502020204030203" pitchFamily="34" charset="0"/>
              </a:rPr>
            </a:br>
            <a:br>
              <a:rPr lang="en-US" sz="1600" b="0" i="0" dirty="0">
                <a:solidFill>
                  <a:srgbClr val="404040"/>
                </a:solidFill>
                <a:effectLst/>
                <a:latin typeface="Lato" panose="020F0502020204030203" pitchFamily="34" charset="0"/>
              </a:rPr>
            </a:br>
            <a:endParaRPr kumimoji="0" lang="en-US" altLang="en-US" sz="1600" b="0" i="0" u="none" strike="noStrike" cap="none" normalizeH="0" baseline="0" dirty="0">
              <a:ln>
                <a:noFill/>
              </a:ln>
              <a:effectLst/>
              <a:latin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974C9A86-57E7-AACA-8013-ED6251ABF586}"/>
              </a:ext>
            </a:extLst>
          </p:cNvPr>
          <p:cNvSpPr>
            <a:spLocks noGrp="1"/>
          </p:cNvSpPr>
          <p:nvPr>
            <p:ph type="sldNum" sz="quarter" idx="12"/>
          </p:nvPr>
        </p:nvSpPr>
        <p:spPr/>
        <p:txBody>
          <a:bodyPr/>
          <a:lstStyle/>
          <a:p>
            <a:pPr>
              <a:defRPr/>
            </a:pPr>
            <a:fld id="{CA4AC7C1-D12F-41DB-AB4A-A9F0A9959DA2}" type="slidenum">
              <a:rPr lang="ko-KR" altLang="en-US" smtClean="0"/>
              <a:pPr>
                <a:defRPr/>
              </a:pPr>
              <a:t>51</a:t>
            </a:fld>
            <a:endParaRPr lang="ko-KR" altLang="en-US"/>
          </a:p>
        </p:txBody>
      </p:sp>
      <p:pic>
        <p:nvPicPr>
          <p:cNvPr id="9" name="Picture 8">
            <a:extLst>
              <a:ext uri="{FF2B5EF4-FFF2-40B4-BE49-F238E27FC236}">
                <a16:creationId xmlns:a16="http://schemas.microsoft.com/office/drawing/2014/main" id="{28B87CCB-5479-F6B8-B70C-0DE0DD8F0721}"/>
              </a:ext>
            </a:extLst>
          </p:cNvPr>
          <p:cNvPicPr>
            <a:picLocks noChangeAspect="1"/>
          </p:cNvPicPr>
          <p:nvPr/>
        </p:nvPicPr>
        <p:blipFill>
          <a:blip r:embed="rId2"/>
          <a:stretch>
            <a:fillRect/>
          </a:stretch>
        </p:blipFill>
        <p:spPr>
          <a:xfrm>
            <a:off x="2915816" y="5672121"/>
            <a:ext cx="2876951" cy="228632"/>
          </a:xfrm>
          <a:prstGeom prst="rect">
            <a:avLst/>
          </a:prstGeom>
        </p:spPr>
      </p:pic>
    </p:spTree>
    <p:extLst>
      <p:ext uri="{BB962C8B-B14F-4D97-AF65-F5344CB8AC3E}">
        <p14:creationId xmlns:p14="http://schemas.microsoft.com/office/powerpoint/2010/main" val="6052391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49DB-999C-350B-08B6-5634A8EA0BA1}"/>
              </a:ext>
            </a:extLst>
          </p:cNvPr>
          <p:cNvSpPr>
            <a:spLocks noGrp="1"/>
          </p:cNvSpPr>
          <p:nvPr>
            <p:ph type="title"/>
          </p:nvPr>
        </p:nvSpPr>
        <p:spPr/>
        <p:txBody>
          <a:bodyPr/>
          <a:lstStyle/>
          <a:p>
            <a:r>
              <a:rPr lang="en-US" sz="2400" dirty="0"/>
              <a:t>Using parameters in a class</a:t>
            </a:r>
          </a:p>
        </p:txBody>
      </p:sp>
      <p:sp>
        <p:nvSpPr>
          <p:cNvPr id="3" name="Content Placeholder 2">
            <a:extLst>
              <a:ext uri="{FF2B5EF4-FFF2-40B4-BE49-F238E27FC236}">
                <a16:creationId xmlns:a16="http://schemas.microsoft.com/office/drawing/2014/main" id="{61584499-E76A-FB4C-04CC-7774B3817FAA}"/>
              </a:ext>
            </a:extLst>
          </p:cNvPr>
          <p:cNvSpPr>
            <a:spLocks noGrp="1"/>
          </p:cNvSpPr>
          <p:nvPr>
            <p:ph idx="1"/>
          </p:nvPr>
        </p:nvSpPr>
        <p:spPr>
          <a:xfrm>
            <a:off x="179512" y="1071563"/>
            <a:ext cx="8784976" cy="5214937"/>
          </a:xfrm>
        </p:spPr>
        <p:txBody>
          <a:bodyPr/>
          <a:lstStyle/>
          <a:p>
            <a:r>
              <a:rPr kumimoji="0" lang="en-US" altLang="en-US" sz="1600" b="0" i="0" u="none" strike="noStrike" cap="none" normalizeH="0" baseline="0" dirty="0">
                <a:ln>
                  <a:noFill/>
                </a:ln>
                <a:effectLst/>
              </a:rPr>
              <a:t>Changing Parameter </a:t>
            </a:r>
          </a:p>
          <a:p>
            <a:pPr marL="457200" lvl="1" indent="0">
              <a:buNone/>
            </a:pPr>
            <a:endParaRPr lang="en-US" altLang="en-US" sz="1600" dirty="0"/>
          </a:p>
          <a:p>
            <a:pPr lvl="1"/>
            <a:r>
              <a:rPr lang="en-US" altLang="en-US" sz="1600" dirty="0"/>
              <a:t>Step 1: </a:t>
            </a:r>
            <a:r>
              <a:rPr lang="en-US" sz="1600" b="0" i="0" dirty="0">
                <a:effectLst/>
                <a:latin typeface="Lato" panose="020F0502020204030203" pitchFamily="34" charset="0"/>
              </a:rPr>
              <a:t>Make sure the node is running:</a:t>
            </a:r>
          </a:p>
          <a:p>
            <a:pPr lvl="2"/>
            <a:r>
              <a:rPr lang="en-US" sz="1600" b="0" i="0" dirty="0">
                <a:effectLst/>
                <a:latin typeface="Lato" panose="020F0502020204030203" pitchFamily="34" charset="0"/>
              </a:rPr>
              <a:t>ros2 run </a:t>
            </a:r>
            <a:r>
              <a:rPr lang="en-US" sz="1600" b="0" i="0" dirty="0" err="1">
                <a:effectLst/>
                <a:latin typeface="Lato" panose="020F0502020204030203" pitchFamily="34" charset="0"/>
              </a:rPr>
              <a:t>python_parameters</a:t>
            </a:r>
            <a:r>
              <a:rPr lang="en-US" sz="1600" b="0" i="0" dirty="0">
                <a:effectLst/>
                <a:latin typeface="Lato" panose="020F0502020204030203" pitchFamily="34" charset="0"/>
              </a:rPr>
              <a:t> </a:t>
            </a:r>
            <a:r>
              <a:rPr lang="en-US" sz="1600" b="0" i="0" dirty="0" err="1">
                <a:effectLst/>
                <a:latin typeface="Lato" panose="020F0502020204030203" pitchFamily="34" charset="0"/>
              </a:rPr>
              <a:t>param_talker</a:t>
            </a:r>
            <a:endParaRPr lang="en-US" sz="1600" b="0" i="0" dirty="0">
              <a:effectLst/>
              <a:latin typeface="Lato" panose="020F0502020204030203" pitchFamily="34" charset="0"/>
            </a:endParaRPr>
          </a:p>
          <a:p>
            <a:pPr marL="914400" lvl="2" indent="0">
              <a:buNone/>
            </a:pPr>
            <a:endParaRPr lang="en-US" sz="1600" b="0" i="0" dirty="0">
              <a:solidFill>
                <a:srgbClr val="404040"/>
              </a:solidFill>
              <a:effectLst/>
              <a:latin typeface="Lato" panose="020F0502020204030203" pitchFamily="34" charset="0"/>
            </a:endParaRPr>
          </a:p>
          <a:p>
            <a:pPr lvl="1"/>
            <a:r>
              <a:rPr lang="en-US" sz="1600" dirty="0">
                <a:latin typeface="Lato" panose="020F0502020204030203" pitchFamily="34" charset="0"/>
              </a:rPr>
              <a:t>Step 2: </a:t>
            </a:r>
            <a:r>
              <a:rPr kumimoji="0" lang="en-US" altLang="en-US" sz="1600" b="0" i="0" u="none" strike="noStrike" cap="none" normalizeH="0" baseline="0" dirty="0">
                <a:ln>
                  <a:noFill/>
                </a:ln>
                <a:effectLst/>
                <a:latin typeface="Lato" panose="020F0502020204030203" pitchFamily="34" charset="0"/>
              </a:rPr>
              <a:t>Open another terminal, source the setup files from inside </a:t>
            </a:r>
            <a:r>
              <a:rPr kumimoji="0" lang="en-US" altLang="en-US" sz="1600" b="0" i="0" u="none" strike="noStrike" cap="none" normalizeH="0" baseline="0" dirty="0">
                <a:ln>
                  <a:noFill/>
                </a:ln>
                <a:solidFill>
                  <a:srgbClr val="E74C3C"/>
                </a:solidFill>
                <a:effectLst/>
                <a:latin typeface="Arial Unicode MS"/>
                <a:ea typeface="SFMono-Regular"/>
              </a:rPr>
              <a:t>ros2_ws</a:t>
            </a:r>
            <a:r>
              <a:rPr kumimoji="0" lang="en-US" altLang="en-US" sz="1600" b="0" i="0" u="none" strike="noStrike" cap="none" normalizeH="0" baseline="0" dirty="0">
                <a:ln>
                  <a:noFill/>
                </a:ln>
                <a:solidFill>
                  <a:srgbClr val="404040"/>
                </a:solidFill>
                <a:effectLst/>
                <a:latin typeface="Lato" panose="020F0502020204030203" pitchFamily="34" charset="0"/>
              </a:rPr>
              <a:t> </a:t>
            </a:r>
            <a:r>
              <a:rPr kumimoji="0" lang="en-US" altLang="en-US" sz="1600" b="0" i="0" u="none" strike="noStrike" cap="none" normalizeH="0" baseline="0" dirty="0">
                <a:ln>
                  <a:noFill/>
                </a:ln>
                <a:effectLst/>
                <a:latin typeface="Lato" panose="020F0502020204030203" pitchFamily="34" charset="0"/>
              </a:rPr>
              <a:t>again, and enter the following line:</a:t>
            </a:r>
            <a:r>
              <a:rPr kumimoji="0" lang="en-US" altLang="en-US" sz="1600" b="0" i="0" u="none" strike="noStrike" cap="none" normalizeH="0" baseline="0" dirty="0">
                <a:ln>
                  <a:noFill/>
                </a:ln>
                <a:effectLst/>
              </a:rPr>
              <a:t> </a:t>
            </a:r>
            <a:endParaRPr kumimoji="0" lang="en-US" altLang="en-US" sz="1600" b="0" i="0" u="none" strike="noStrike" cap="none" normalizeH="0" baseline="0" dirty="0">
              <a:ln>
                <a:noFill/>
              </a:ln>
              <a:effectLst/>
              <a:latin typeface="Arial" panose="020B0604020202020204" pitchFamily="34" charset="0"/>
            </a:endParaRPr>
          </a:p>
          <a:p>
            <a:pPr lvl="2"/>
            <a:r>
              <a:rPr lang="en-US" sz="1600" b="0" i="0" dirty="0">
                <a:effectLst/>
                <a:latin typeface="Lato" panose="020F0502020204030203" pitchFamily="34" charset="0"/>
              </a:rPr>
              <a:t>ros2 param list</a:t>
            </a:r>
          </a:p>
          <a:p>
            <a:pPr marL="914400" lvl="2" indent="0">
              <a:buNone/>
            </a:pPr>
            <a:endParaRPr lang="en-US" sz="1600" b="0" i="0" dirty="0">
              <a:solidFill>
                <a:srgbClr val="404040"/>
              </a:solidFill>
              <a:effectLst/>
              <a:latin typeface="Lato" panose="020F0502020204030203" pitchFamily="34" charset="0"/>
            </a:endParaRPr>
          </a:p>
          <a:p>
            <a:pPr lvl="1"/>
            <a:r>
              <a:rPr kumimoji="0" lang="en-US" altLang="en-US" sz="1600" b="0" i="0" u="none" strike="noStrike" cap="none" normalizeH="0" baseline="0" dirty="0">
                <a:ln>
                  <a:noFill/>
                </a:ln>
                <a:effectLst/>
                <a:latin typeface="Lato" panose="020F0502020204030203" pitchFamily="34" charset="0"/>
              </a:rPr>
              <a:t>There you will see the custom parameter</a:t>
            </a:r>
            <a:r>
              <a:rPr kumimoji="0" lang="en-US" altLang="en-US" sz="1600" b="0" i="0" u="none" strike="noStrike" cap="none" normalizeH="0" baseline="0" dirty="0">
                <a:ln>
                  <a:noFill/>
                </a:ln>
                <a:solidFill>
                  <a:srgbClr val="404040"/>
                </a:solidFill>
                <a:effectLst/>
                <a:latin typeface="Lato" panose="020F0502020204030203" pitchFamily="34" charset="0"/>
              </a:rPr>
              <a:t> </a:t>
            </a:r>
            <a:r>
              <a:rPr kumimoji="0" lang="en-US" altLang="en-US" sz="1600" b="0" i="0" u="none" strike="noStrike" cap="none" normalizeH="0" baseline="0" dirty="0" err="1">
                <a:ln>
                  <a:noFill/>
                </a:ln>
                <a:solidFill>
                  <a:srgbClr val="E74C3C"/>
                </a:solidFill>
                <a:effectLst/>
                <a:latin typeface="Arial Unicode MS"/>
                <a:ea typeface="SFMono-Regular"/>
              </a:rPr>
              <a:t>my_parameter</a:t>
            </a:r>
            <a:r>
              <a:rPr kumimoji="0" lang="en-US" altLang="en-US" sz="1600" b="0" i="0" u="none" strike="noStrike" cap="none" normalizeH="0" baseline="0" dirty="0">
                <a:ln>
                  <a:noFill/>
                </a:ln>
                <a:solidFill>
                  <a:srgbClr val="404040"/>
                </a:solidFill>
                <a:effectLst/>
                <a:latin typeface="Lato" panose="020F0502020204030203" pitchFamily="34" charset="0"/>
              </a:rPr>
              <a:t>. </a:t>
            </a:r>
            <a:r>
              <a:rPr kumimoji="0" lang="en-US" altLang="en-US" sz="1600" b="0" i="0" u="none" strike="noStrike" cap="none" normalizeH="0" baseline="0" dirty="0">
                <a:ln>
                  <a:noFill/>
                </a:ln>
                <a:effectLst/>
                <a:latin typeface="Lato" panose="020F0502020204030203" pitchFamily="34" charset="0"/>
              </a:rPr>
              <a:t>To change it simply run the following line in the console:</a:t>
            </a:r>
            <a:r>
              <a:rPr kumimoji="0" lang="en-US" altLang="en-US" sz="1600" b="0" i="0" u="none" strike="noStrike" cap="none" normalizeH="0" baseline="0" dirty="0">
                <a:ln>
                  <a:noFill/>
                </a:ln>
                <a:effectLst/>
              </a:rPr>
              <a:t> </a:t>
            </a:r>
            <a:endParaRPr kumimoji="0" lang="en-US" altLang="en-US" sz="1600" b="0" i="0" u="none" strike="noStrike" cap="none" normalizeH="0" baseline="0" dirty="0">
              <a:ln>
                <a:noFill/>
              </a:ln>
              <a:effectLst/>
              <a:latin typeface="Arial" panose="020B0604020202020204" pitchFamily="34" charset="0"/>
            </a:endParaRPr>
          </a:p>
          <a:p>
            <a:pPr lvl="2"/>
            <a:r>
              <a:rPr lang="en-US" sz="1600" b="0" i="0" dirty="0">
                <a:effectLst/>
                <a:latin typeface="Lato" panose="020F0502020204030203" pitchFamily="34" charset="0"/>
              </a:rPr>
              <a:t>ros2 param set /</a:t>
            </a:r>
            <a:r>
              <a:rPr lang="en-US" sz="1600" b="0" i="0" dirty="0" err="1">
                <a:effectLst/>
                <a:latin typeface="Lato" panose="020F0502020204030203" pitchFamily="34" charset="0"/>
              </a:rPr>
              <a:t>minimal_param_node</a:t>
            </a:r>
            <a:r>
              <a:rPr lang="en-US" sz="1600" b="0" i="0" dirty="0">
                <a:effectLst/>
                <a:latin typeface="Lato" panose="020F0502020204030203" pitchFamily="34" charset="0"/>
              </a:rPr>
              <a:t> </a:t>
            </a:r>
            <a:r>
              <a:rPr lang="en-US" sz="1600" b="0" i="0" dirty="0" err="1">
                <a:effectLst/>
                <a:latin typeface="Lato" panose="020F0502020204030203" pitchFamily="34" charset="0"/>
              </a:rPr>
              <a:t>my_parameter</a:t>
            </a:r>
            <a:r>
              <a:rPr lang="en-US" sz="1600" b="0" i="0" dirty="0">
                <a:effectLst/>
                <a:latin typeface="Lato" panose="020F0502020204030203" pitchFamily="34" charset="0"/>
              </a:rPr>
              <a:t> earth</a:t>
            </a:r>
          </a:p>
          <a:p>
            <a:endParaRPr lang="en-US" sz="1600" dirty="0">
              <a:solidFill>
                <a:srgbClr val="404040"/>
              </a:solidFill>
              <a:latin typeface="Lato" panose="020F0502020204030203" pitchFamily="34" charset="0"/>
            </a:endParaRPr>
          </a:p>
          <a:p>
            <a:pPr latinLnBrk="0">
              <a:spcBef>
                <a:spcPct val="0"/>
              </a:spcBef>
            </a:pPr>
            <a:r>
              <a:rPr kumimoji="0" lang="en-US" altLang="en-US" sz="1400" b="0" i="0" u="none" strike="noStrike" cap="none" normalizeH="0" baseline="0" dirty="0">
                <a:ln>
                  <a:noFill/>
                </a:ln>
                <a:effectLst/>
                <a:latin typeface="Lato" panose="020F0502020204030203" pitchFamily="34" charset="0"/>
              </a:rPr>
              <a:t>You know it went well if you get the output </a:t>
            </a:r>
            <a:r>
              <a:rPr kumimoji="0" lang="en-US" altLang="en-US" sz="1400" b="0" i="0" u="none" strike="noStrike" cap="none" normalizeH="0" baseline="0" dirty="0">
                <a:ln>
                  <a:noFill/>
                </a:ln>
                <a:solidFill>
                  <a:srgbClr val="E74C3C"/>
                </a:solidFill>
                <a:effectLst/>
                <a:latin typeface="Arial Unicode MS"/>
                <a:ea typeface="SFMono-Regular"/>
              </a:rPr>
              <a:t>Set parameter successful</a:t>
            </a:r>
            <a:r>
              <a:rPr kumimoji="0" lang="en-US" altLang="en-US" sz="1400" b="0" i="0" u="none" strike="noStrike" cap="none" normalizeH="0" baseline="0" dirty="0">
                <a:ln>
                  <a:noFill/>
                </a:ln>
                <a:solidFill>
                  <a:srgbClr val="404040"/>
                </a:solidFill>
                <a:effectLst/>
                <a:latin typeface="Lato" panose="020F0502020204030203" pitchFamily="34" charset="0"/>
              </a:rPr>
              <a:t>. </a:t>
            </a:r>
            <a:r>
              <a:rPr kumimoji="0" lang="en-US" altLang="en-US" sz="1400" b="0" i="0" u="none" strike="noStrike" cap="none" normalizeH="0" baseline="0" dirty="0">
                <a:ln>
                  <a:noFill/>
                </a:ln>
                <a:effectLst/>
                <a:latin typeface="Lato" panose="020F0502020204030203" pitchFamily="34" charset="0"/>
              </a:rPr>
              <a:t>If you look at the other terminal, you should see the output change </a:t>
            </a:r>
            <a:r>
              <a:rPr kumimoji="0" lang="en-US" altLang="en-US" sz="1400" b="0" i="0" u="none" strike="noStrike" cap="none" normalizeH="0" baseline="0" dirty="0">
                <a:ln>
                  <a:noFill/>
                </a:ln>
                <a:solidFill>
                  <a:srgbClr val="404040"/>
                </a:solidFill>
                <a:effectLst/>
                <a:latin typeface="Lato" panose="020F0502020204030203" pitchFamily="34" charset="0"/>
              </a:rPr>
              <a:t>to </a:t>
            </a:r>
            <a:r>
              <a:rPr kumimoji="0" lang="en-US" altLang="en-US" sz="1400" b="0" i="0" u="none" strike="noStrike" cap="none" normalizeH="0" baseline="0" dirty="0">
                <a:ln>
                  <a:noFill/>
                </a:ln>
                <a:solidFill>
                  <a:srgbClr val="E74C3C"/>
                </a:solidFill>
                <a:effectLst/>
                <a:latin typeface="Arial Unicode MS"/>
                <a:ea typeface="SFMono-Regular"/>
              </a:rPr>
              <a:t>[INFO] [</a:t>
            </a:r>
            <a:r>
              <a:rPr kumimoji="0" lang="en-US" altLang="en-US" sz="1400" b="0" i="0" u="none" strike="noStrike" cap="none" normalizeH="0" baseline="0" dirty="0" err="1">
                <a:ln>
                  <a:noFill/>
                </a:ln>
                <a:solidFill>
                  <a:srgbClr val="E74C3C"/>
                </a:solidFill>
                <a:effectLst/>
                <a:latin typeface="Arial Unicode MS"/>
                <a:ea typeface="SFMono-Regular"/>
              </a:rPr>
              <a:t>minimal_param_node</a:t>
            </a:r>
            <a:r>
              <a:rPr kumimoji="0" lang="en-US" altLang="en-US" sz="1400" b="0" i="0" u="none" strike="noStrike" cap="none" normalizeH="0" baseline="0" dirty="0">
                <a:ln>
                  <a:noFill/>
                </a:ln>
                <a:solidFill>
                  <a:srgbClr val="E74C3C"/>
                </a:solidFill>
                <a:effectLst/>
                <a:latin typeface="Arial Unicode MS"/>
                <a:ea typeface="SFMono-Regular"/>
              </a:rPr>
              <a:t>]: Hello earth!</a:t>
            </a:r>
            <a:r>
              <a:rPr lang="en-US" altLang="en-US" sz="1400" dirty="0">
                <a:ea typeface="SFMono-Regular"/>
              </a:rPr>
              <a:t> </a:t>
            </a:r>
            <a:r>
              <a:rPr kumimoji="0" lang="en-US" altLang="en-US" sz="1400" b="0" i="0" u="none" strike="noStrike" cap="none" normalizeH="0" baseline="0" dirty="0">
                <a:ln>
                  <a:noFill/>
                </a:ln>
                <a:effectLst/>
                <a:latin typeface="Lato" panose="020F0502020204030203" pitchFamily="34" charset="0"/>
              </a:rPr>
              <a:t>Since the Python talker then set the parameter back to </a:t>
            </a:r>
            <a:r>
              <a:rPr kumimoji="0" lang="en-US" altLang="en-US" sz="1400" b="0" i="0" u="none" strike="noStrike" cap="none" normalizeH="0" baseline="0" dirty="0">
                <a:ln>
                  <a:noFill/>
                </a:ln>
                <a:solidFill>
                  <a:srgbClr val="E74C3C"/>
                </a:solidFill>
                <a:effectLst/>
                <a:latin typeface="Arial Unicode MS"/>
                <a:ea typeface="SFMono-Regular"/>
              </a:rPr>
              <a:t>world</a:t>
            </a:r>
            <a:r>
              <a:rPr kumimoji="0" lang="en-US" altLang="en-US" sz="1400" b="0" i="0" u="none" strike="noStrike" cap="none" normalizeH="0" baseline="0" dirty="0">
                <a:ln>
                  <a:noFill/>
                </a:ln>
                <a:solidFill>
                  <a:srgbClr val="404040"/>
                </a:solidFill>
                <a:effectLst/>
                <a:latin typeface="Lato" panose="020F0502020204030203" pitchFamily="34" charset="0"/>
              </a:rPr>
              <a:t>, </a:t>
            </a:r>
            <a:r>
              <a:rPr kumimoji="0" lang="en-US" altLang="en-US" sz="1400" b="0" i="0" u="none" strike="noStrike" cap="none" normalizeH="0" baseline="0" dirty="0">
                <a:ln>
                  <a:noFill/>
                </a:ln>
                <a:effectLst/>
                <a:latin typeface="Lato" panose="020F0502020204030203" pitchFamily="34" charset="0"/>
              </a:rPr>
              <a:t>further outputs show </a:t>
            </a:r>
            <a:r>
              <a:rPr kumimoji="0" lang="en-US" altLang="en-US" sz="1400" b="0" i="0" u="none" strike="noStrike" cap="none" normalizeH="0" baseline="0" dirty="0">
                <a:ln>
                  <a:noFill/>
                </a:ln>
                <a:solidFill>
                  <a:srgbClr val="E74C3C"/>
                </a:solidFill>
                <a:effectLst/>
                <a:latin typeface="Arial Unicode MS"/>
                <a:ea typeface="SFMono-Regular"/>
              </a:rPr>
              <a:t>[INFO] [</a:t>
            </a:r>
            <a:r>
              <a:rPr kumimoji="0" lang="en-US" altLang="en-US" sz="1400" b="0" i="0" u="none" strike="noStrike" cap="none" normalizeH="0" baseline="0" dirty="0" err="1">
                <a:ln>
                  <a:noFill/>
                </a:ln>
                <a:solidFill>
                  <a:srgbClr val="E74C3C"/>
                </a:solidFill>
                <a:effectLst/>
                <a:latin typeface="Arial Unicode MS"/>
                <a:ea typeface="SFMono-Regular"/>
              </a:rPr>
              <a:t>minimal_param_node</a:t>
            </a:r>
            <a:r>
              <a:rPr kumimoji="0" lang="en-US" altLang="en-US" sz="1400" b="0" i="0" u="none" strike="noStrike" cap="none" normalizeH="0" baseline="0" dirty="0">
                <a:ln>
                  <a:noFill/>
                </a:ln>
                <a:solidFill>
                  <a:srgbClr val="E74C3C"/>
                </a:solidFill>
                <a:effectLst/>
                <a:latin typeface="Arial Unicode MS"/>
                <a:ea typeface="SFMono-Regular"/>
              </a:rPr>
              <a:t>]: Hello world!</a:t>
            </a:r>
            <a:endParaRPr kumimoji="0" lang="en-US" altLang="en-US" sz="1400" b="0" i="0" u="none" strike="noStrike" cap="none" normalizeH="0" baseline="0" dirty="0">
              <a:ln>
                <a:noFill/>
              </a:ln>
              <a:effectLst/>
              <a:latin typeface="Arial" panose="020B0604020202020204" pitchFamily="34" charset="0"/>
            </a:endParaRPr>
          </a:p>
          <a:p>
            <a:pPr lvl="1"/>
            <a:endParaRPr lang="en-US" sz="1100" dirty="0">
              <a:solidFill>
                <a:srgbClr val="404040"/>
              </a:solidFill>
              <a:latin typeface="Lato" panose="020F0502020204030203" pitchFamily="34" charset="0"/>
            </a:endParaRPr>
          </a:p>
        </p:txBody>
      </p:sp>
      <p:sp>
        <p:nvSpPr>
          <p:cNvPr id="4" name="Slide Number Placeholder 3">
            <a:extLst>
              <a:ext uri="{FF2B5EF4-FFF2-40B4-BE49-F238E27FC236}">
                <a16:creationId xmlns:a16="http://schemas.microsoft.com/office/drawing/2014/main" id="{974C9A86-57E7-AACA-8013-ED6251ABF586}"/>
              </a:ext>
            </a:extLst>
          </p:cNvPr>
          <p:cNvSpPr>
            <a:spLocks noGrp="1"/>
          </p:cNvSpPr>
          <p:nvPr>
            <p:ph type="sldNum" sz="quarter" idx="12"/>
          </p:nvPr>
        </p:nvSpPr>
        <p:spPr/>
        <p:txBody>
          <a:bodyPr/>
          <a:lstStyle/>
          <a:p>
            <a:pPr>
              <a:defRPr/>
            </a:pPr>
            <a:fld id="{CA4AC7C1-D12F-41DB-AB4A-A9F0A9959DA2}" type="slidenum">
              <a:rPr lang="ko-KR" altLang="en-US" smtClean="0"/>
              <a:pPr>
                <a:defRPr/>
              </a:pPr>
              <a:t>52</a:t>
            </a:fld>
            <a:endParaRPr lang="ko-KR" altLang="en-US"/>
          </a:p>
        </p:txBody>
      </p:sp>
      <p:sp>
        <p:nvSpPr>
          <p:cNvPr id="8" name="Rectangle 4">
            <a:extLst>
              <a:ext uri="{FF2B5EF4-FFF2-40B4-BE49-F238E27FC236}">
                <a16:creationId xmlns:a16="http://schemas.microsoft.com/office/drawing/2014/main" id="{505DB70F-F390-6D99-CDB6-193FF610D79C}"/>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8621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8F962-0819-9940-625C-37A066B95EC4}"/>
              </a:ext>
            </a:extLst>
          </p:cNvPr>
          <p:cNvSpPr>
            <a:spLocks noGrp="1"/>
          </p:cNvSpPr>
          <p:nvPr>
            <p:ph type="title"/>
          </p:nvPr>
        </p:nvSpPr>
        <p:spPr/>
        <p:txBody>
          <a:bodyPr/>
          <a:lstStyle/>
          <a:p>
            <a:r>
              <a:rPr lang="en-US" sz="2400" dirty="0"/>
              <a:t>Using ros2doctor to identify issues</a:t>
            </a:r>
          </a:p>
        </p:txBody>
      </p:sp>
      <p:sp>
        <p:nvSpPr>
          <p:cNvPr id="3" name="Content Placeholder 2">
            <a:extLst>
              <a:ext uri="{FF2B5EF4-FFF2-40B4-BE49-F238E27FC236}">
                <a16:creationId xmlns:a16="http://schemas.microsoft.com/office/drawing/2014/main" id="{58CCB139-BA4D-6E94-0492-1E60A6433E39}"/>
              </a:ext>
            </a:extLst>
          </p:cNvPr>
          <p:cNvSpPr>
            <a:spLocks noGrp="1"/>
          </p:cNvSpPr>
          <p:nvPr>
            <p:ph idx="1"/>
          </p:nvPr>
        </p:nvSpPr>
        <p:spPr>
          <a:xfrm>
            <a:off x="184731" y="1071563"/>
            <a:ext cx="8779757" cy="5214937"/>
          </a:xfrm>
        </p:spPr>
        <p:txBody>
          <a:bodyPr/>
          <a:lstStyle/>
          <a:p>
            <a:r>
              <a:rPr kumimoji="0" lang="en-US" altLang="en-US" sz="2000" b="1" i="0" u="none" strike="noStrike" cap="none" normalizeH="0" baseline="0" dirty="0">
                <a:ln>
                  <a:noFill/>
                </a:ln>
                <a:effectLst/>
                <a:latin typeface="Lato" panose="020F0502020204030203" pitchFamily="34" charset="0"/>
              </a:rPr>
              <a:t>Goal:</a:t>
            </a:r>
            <a:r>
              <a:rPr kumimoji="0" lang="en-US" altLang="en-US" sz="2000" b="0" i="0" u="none" strike="noStrike" cap="none" normalizeH="0" baseline="0" dirty="0">
                <a:ln>
                  <a:noFill/>
                </a:ln>
                <a:effectLst/>
                <a:latin typeface="Lato" panose="020F0502020204030203" pitchFamily="34" charset="0"/>
              </a:rPr>
              <a:t> Identify issues in your ROS 2 setup using the </a:t>
            </a:r>
            <a:r>
              <a:rPr kumimoji="0" lang="en-US" altLang="en-US" sz="2000" b="0" i="0" u="none" strike="noStrike" cap="none" normalizeH="0" baseline="0" dirty="0">
                <a:ln>
                  <a:noFill/>
                </a:ln>
                <a:solidFill>
                  <a:srgbClr val="E74C3C"/>
                </a:solidFill>
                <a:effectLst/>
                <a:latin typeface="Arial Unicode MS"/>
                <a:ea typeface="SFMono-Regular"/>
              </a:rPr>
              <a:t>ros2doctor</a:t>
            </a:r>
            <a:r>
              <a:rPr kumimoji="0" lang="en-US" altLang="en-US" sz="2000" b="0" i="0" u="none" strike="noStrike" cap="none" normalizeH="0" baseline="0" dirty="0">
                <a:ln>
                  <a:noFill/>
                </a:ln>
                <a:solidFill>
                  <a:srgbClr val="404040"/>
                </a:solidFill>
                <a:effectLst/>
                <a:latin typeface="Lato" panose="020F0502020204030203" pitchFamily="34" charset="0"/>
              </a:rPr>
              <a:t> </a:t>
            </a:r>
            <a:r>
              <a:rPr kumimoji="0" lang="en-US" altLang="en-US" sz="2000" b="0" i="0" u="none" strike="noStrike" cap="none" normalizeH="0" baseline="0" dirty="0">
                <a:ln>
                  <a:noFill/>
                </a:ln>
                <a:effectLst/>
                <a:latin typeface="Lato" panose="020F0502020204030203" pitchFamily="34" charset="0"/>
              </a:rPr>
              <a:t>tool</a:t>
            </a:r>
            <a:r>
              <a:rPr kumimoji="0" lang="en-US" altLang="en-US" sz="2000" b="0" i="0" u="none" strike="noStrike" cap="none" normalizeH="0" baseline="0" dirty="0">
                <a:ln>
                  <a:noFill/>
                </a:ln>
                <a:solidFill>
                  <a:srgbClr val="404040"/>
                </a:solidFill>
                <a:effectLst/>
                <a:latin typeface="Lato" panose="020F0502020204030203" pitchFamily="34" charset="0"/>
              </a:rPr>
              <a:t>.</a:t>
            </a:r>
            <a:r>
              <a:rPr kumimoji="0" lang="en-US" altLang="en-US" sz="2000" b="0" i="0" u="none" strike="noStrike" cap="none" normalizeH="0" baseline="0" dirty="0">
                <a:ln>
                  <a:noFill/>
                </a:ln>
                <a:solidFill>
                  <a:schemeClr val="tx1"/>
                </a:solidFill>
                <a:effectLst/>
              </a:rPr>
              <a:t> </a:t>
            </a:r>
            <a:endParaRPr lang="en-US" altLang="en-US" sz="2000" dirty="0">
              <a:latin typeface="Arial" panose="020B0604020202020204" pitchFamily="34" charset="0"/>
            </a:endParaRPr>
          </a:p>
          <a:p>
            <a:r>
              <a:rPr kumimoji="0" lang="en-US" altLang="en-US" sz="2000" b="0" i="0" u="none" strike="noStrike" cap="none" normalizeH="0" baseline="0" dirty="0">
                <a:ln>
                  <a:noFill/>
                </a:ln>
                <a:solidFill>
                  <a:schemeClr val="tx1"/>
                </a:solidFill>
                <a:effectLst/>
                <a:latin typeface="Arial" panose="020B0604020202020204" pitchFamily="34" charset="0"/>
              </a:rPr>
              <a:t>Step 1 Check up your setup </a:t>
            </a:r>
          </a:p>
          <a:p>
            <a:pPr lvl="1"/>
            <a:r>
              <a:rPr kumimoji="0" lang="en-US" altLang="en-US" sz="1200" b="0" i="0" u="none" strike="noStrike" cap="none" normalizeH="0" baseline="0" dirty="0">
                <a:ln>
                  <a:noFill/>
                </a:ln>
                <a:solidFill>
                  <a:schemeClr val="tx1"/>
                </a:solidFill>
                <a:effectLst/>
                <a:latin typeface="Arial" panose="020B0604020202020204" pitchFamily="34" charset="0"/>
              </a:rPr>
              <a:t>1. Run --- ros2 doctor.  If everything is correct you should see All &lt;n&gt; checks passed</a:t>
            </a:r>
          </a:p>
          <a:p>
            <a:pPr lvl="1"/>
            <a:r>
              <a:rPr kumimoji="0" lang="en-US" altLang="en-US" sz="1200" b="0" i="0" u="none" strike="noStrike" cap="none" normalizeH="0" baseline="0" dirty="0">
                <a:ln>
                  <a:noFill/>
                </a:ln>
                <a:effectLst/>
                <a:latin typeface="Lato" panose="020F0502020204030203" pitchFamily="34" charset="0"/>
              </a:rPr>
              <a:t>However, it’s not unusual to have a few warnings returned. A </a:t>
            </a:r>
            <a:r>
              <a:rPr kumimoji="0" lang="en-US" altLang="en-US" sz="1200" b="0" i="0" u="none" strike="noStrike" cap="none" normalizeH="0" baseline="0" dirty="0" err="1">
                <a:ln>
                  <a:noFill/>
                </a:ln>
                <a:effectLst/>
                <a:latin typeface="Arial Unicode MS"/>
                <a:ea typeface="SFMono-Regular"/>
              </a:rPr>
              <a:t>UserWarning</a:t>
            </a:r>
            <a:r>
              <a:rPr kumimoji="0" lang="en-US" altLang="en-US" sz="1200" b="0" i="0" u="none" strike="noStrike" cap="none" normalizeH="0" baseline="0" dirty="0">
                <a:ln>
                  <a:noFill/>
                </a:ln>
                <a:effectLst/>
                <a:latin typeface="Lato" panose="020F0502020204030203" pitchFamily="34" charset="0"/>
              </a:rPr>
              <a:t> doesn’t mean your setup is unusable; it’s more likely just an indication that something is configured in a way that’s not ideal.</a:t>
            </a:r>
            <a:r>
              <a:rPr kumimoji="0" lang="en-US" altLang="en-US" sz="1200" b="0" i="0" u="none" strike="noStrike" cap="none" normalizeH="0" baseline="0" dirty="0">
                <a:ln>
                  <a:noFill/>
                </a:ln>
                <a:effectLst/>
              </a:rPr>
              <a:t> </a:t>
            </a:r>
          </a:p>
          <a:p>
            <a:pPr lvl="1"/>
            <a:r>
              <a:rPr kumimoji="0" lang="en-US" altLang="en-US" sz="1400" b="0" i="0" u="none" strike="noStrike" cap="none" normalizeH="0" baseline="0" dirty="0">
                <a:ln>
                  <a:noFill/>
                </a:ln>
                <a:solidFill>
                  <a:srgbClr val="404040"/>
                </a:solidFill>
                <a:effectLst/>
                <a:latin typeface="Lato" panose="020F0502020204030203" pitchFamily="34" charset="0"/>
              </a:rPr>
              <a:t>If </a:t>
            </a:r>
            <a:r>
              <a:rPr kumimoji="0" lang="en-US" altLang="en-US" sz="1000" b="0" i="0" u="none" strike="noStrike" cap="none" normalizeH="0" baseline="0" dirty="0">
                <a:ln>
                  <a:noFill/>
                </a:ln>
                <a:solidFill>
                  <a:srgbClr val="E74C3C"/>
                </a:solidFill>
                <a:effectLst/>
                <a:latin typeface="Arial Unicode MS"/>
                <a:ea typeface="SFMono-Regular"/>
              </a:rPr>
              <a:t>ros2doctor</a:t>
            </a:r>
            <a:r>
              <a:rPr kumimoji="0" lang="en-US" altLang="en-US" sz="1400" b="0" i="0" u="none" strike="noStrike" cap="none" normalizeH="0" baseline="0" dirty="0">
                <a:ln>
                  <a:noFill/>
                </a:ln>
                <a:solidFill>
                  <a:srgbClr val="404040"/>
                </a:solidFill>
                <a:effectLst/>
                <a:latin typeface="Lato" panose="020F0502020204030203" pitchFamily="34" charset="0"/>
              </a:rPr>
              <a:t> only finds warnings in your system, you will still receive the </a:t>
            </a:r>
            <a:r>
              <a:rPr kumimoji="0" lang="en-US" altLang="en-US" sz="1000" b="0" i="0" u="none" strike="noStrike" cap="none" normalizeH="0" baseline="0" dirty="0">
                <a:ln>
                  <a:noFill/>
                </a:ln>
                <a:solidFill>
                  <a:srgbClr val="E74C3C"/>
                </a:solidFill>
                <a:effectLst/>
                <a:latin typeface="Arial Unicode MS"/>
                <a:ea typeface="SFMono-Regular"/>
              </a:rPr>
              <a:t>All &lt;n&gt; checks passed</a:t>
            </a:r>
            <a:r>
              <a:rPr kumimoji="0" lang="en-US" altLang="en-US" sz="1400" b="0" i="0" u="none" strike="noStrike" cap="none" normalizeH="0" baseline="0" dirty="0">
                <a:ln>
                  <a:noFill/>
                </a:ln>
                <a:solidFill>
                  <a:srgbClr val="404040"/>
                </a:solidFill>
                <a:effectLst/>
                <a:latin typeface="Lato" panose="020F0502020204030203" pitchFamily="34" charset="0"/>
              </a:rPr>
              <a:t> message.</a:t>
            </a:r>
          </a:p>
          <a:p>
            <a:r>
              <a:rPr kumimoji="0" lang="en-US" altLang="en-US" sz="11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rPr>
              <a:t>Step 2: Check a system</a:t>
            </a:r>
          </a:p>
          <a:p>
            <a:pPr lvl="1"/>
            <a:r>
              <a:rPr kumimoji="0" lang="en-US" altLang="en-US" sz="1200" b="0" i="0" u="none" strike="noStrike" cap="none" normalizeH="0" baseline="0" dirty="0">
                <a:ln>
                  <a:noFill/>
                </a:ln>
                <a:solidFill>
                  <a:srgbClr val="404040"/>
                </a:solidFill>
                <a:effectLst/>
                <a:latin typeface="Lato" panose="020F0502020204030203" pitchFamily="34" charset="0"/>
              </a:rPr>
              <a:t>You can also examine a running ROS 2 system to identify possible causes for issues. To see </a:t>
            </a:r>
            <a:r>
              <a:rPr kumimoji="0" lang="en-US" altLang="en-US" sz="1200" b="0" i="0" u="none" strike="noStrike" cap="none" normalizeH="0" baseline="0" dirty="0">
                <a:ln>
                  <a:noFill/>
                </a:ln>
                <a:solidFill>
                  <a:srgbClr val="E74C3C"/>
                </a:solidFill>
                <a:effectLst/>
                <a:latin typeface="Arial Unicode MS"/>
                <a:ea typeface="SFMono-Regular"/>
              </a:rPr>
              <a:t>ros2doctor</a:t>
            </a:r>
            <a:r>
              <a:rPr kumimoji="0" lang="en-US" altLang="en-US" sz="1200" b="0" i="0" u="none" strike="noStrike" cap="none" normalizeH="0" baseline="0" dirty="0">
                <a:ln>
                  <a:noFill/>
                </a:ln>
                <a:solidFill>
                  <a:srgbClr val="404040"/>
                </a:solidFill>
                <a:effectLst/>
                <a:latin typeface="Lato" panose="020F0502020204030203" pitchFamily="34" charset="0"/>
              </a:rPr>
              <a:t> working on a running system, let’s run </a:t>
            </a:r>
            <a:r>
              <a:rPr kumimoji="0" lang="en-US" altLang="en-US" sz="1200" b="0" i="0" u="none" strike="noStrike" cap="none" normalizeH="0" baseline="0" dirty="0" err="1">
                <a:ln>
                  <a:noFill/>
                </a:ln>
                <a:solidFill>
                  <a:srgbClr val="404040"/>
                </a:solidFill>
                <a:effectLst/>
                <a:latin typeface="Lato" panose="020F0502020204030203" pitchFamily="34" charset="0"/>
              </a:rPr>
              <a:t>Turtlesim</a:t>
            </a:r>
            <a:r>
              <a:rPr kumimoji="0" lang="en-US" altLang="en-US" sz="1200" b="0" i="0" u="none" strike="noStrike" cap="none" normalizeH="0" baseline="0" dirty="0">
                <a:ln>
                  <a:noFill/>
                </a:ln>
                <a:solidFill>
                  <a:srgbClr val="404040"/>
                </a:solidFill>
                <a:effectLst/>
                <a:latin typeface="Lato" panose="020F0502020204030203" pitchFamily="34" charset="0"/>
              </a:rPr>
              <a:t>, which has nodes actively communicating with each other.</a:t>
            </a:r>
            <a:r>
              <a:rPr kumimoji="0" lang="en-US" altLang="en-US" sz="1200" b="0" i="0" u="none" strike="noStrike" cap="none" normalizeH="0" baseline="0" dirty="0">
                <a:ln>
                  <a:noFill/>
                </a:ln>
                <a:solidFill>
                  <a:schemeClr val="tx1"/>
                </a:solidFill>
                <a:effectLst/>
              </a:rPr>
              <a:t> </a:t>
            </a:r>
          </a:p>
          <a:p>
            <a:pPr lvl="1"/>
            <a:r>
              <a:rPr lang="en-US" sz="1200" b="0" i="0" dirty="0">
                <a:solidFill>
                  <a:srgbClr val="404040"/>
                </a:solidFill>
                <a:effectLst/>
                <a:latin typeface="Lato" panose="020F0502020204030203" pitchFamily="34" charset="0"/>
              </a:rPr>
              <a:t>Start up the system by opening a new terminal, sourcing ROS 2, and entering the command:</a:t>
            </a:r>
          </a:p>
          <a:p>
            <a:pPr lvl="2"/>
            <a:r>
              <a:rPr lang="en-US" sz="1600" b="0" i="0" dirty="0">
                <a:solidFill>
                  <a:srgbClr val="404040"/>
                </a:solidFill>
                <a:effectLst/>
                <a:latin typeface="Lato" panose="020F0502020204030203" pitchFamily="34" charset="0"/>
              </a:rPr>
              <a:t>ros2 run </a:t>
            </a:r>
            <a:r>
              <a:rPr lang="en-US" sz="1600" b="0" i="0" dirty="0" err="1">
                <a:solidFill>
                  <a:srgbClr val="404040"/>
                </a:solidFill>
                <a:effectLst/>
                <a:latin typeface="Lato" panose="020F0502020204030203" pitchFamily="34" charset="0"/>
              </a:rPr>
              <a:t>turtlesim</a:t>
            </a:r>
            <a:r>
              <a:rPr lang="en-US" sz="1600" b="0" i="0" dirty="0">
                <a:solidFill>
                  <a:srgbClr val="404040"/>
                </a:solidFill>
                <a:effectLst/>
                <a:latin typeface="Lato" panose="020F0502020204030203" pitchFamily="34" charset="0"/>
              </a:rPr>
              <a:t> </a:t>
            </a:r>
            <a:r>
              <a:rPr lang="en-US" sz="1600" b="0" i="0" dirty="0" err="1">
                <a:solidFill>
                  <a:srgbClr val="404040"/>
                </a:solidFill>
                <a:effectLst/>
                <a:latin typeface="Lato" panose="020F0502020204030203" pitchFamily="34" charset="0"/>
              </a:rPr>
              <a:t>turtlesim_node</a:t>
            </a:r>
            <a:endParaRPr lang="en-US" sz="1600" dirty="0">
              <a:solidFill>
                <a:srgbClr val="404040"/>
              </a:solidFill>
              <a:latin typeface="Lato" panose="020F0502020204030203" pitchFamily="34" charset="0"/>
            </a:endParaRPr>
          </a:p>
          <a:p>
            <a:pPr lvl="1"/>
            <a:r>
              <a:rPr lang="en-US" sz="1200" b="0" i="0" dirty="0">
                <a:solidFill>
                  <a:srgbClr val="404040"/>
                </a:solidFill>
                <a:effectLst/>
                <a:latin typeface="Lato" panose="020F0502020204030203" pitchFamily="34" charset="0"/>
              </a:rPr>
              <a:t>Open another terminal and source ROS 2 to run the </a:t>
            </a:r>
            <a:r>
              <a:rPr lang="en-US" sz="1200" b="0" i="0" dirty="0" err="1">
                <a:solidFill>
                  <a:srgbClr val="404040"/>
                </a:solidFill>
                <a:effectLst/>
                <a:latin typeface="Lato" panose="020F0502020204030203" pitchFamily="34" charset="0"/>
              </a:rPr>
              <a:t>teleop</a:t>
            </a:r>
            <a:r>
              <a:rPr lang="en-US" sz="1200" b="0" i="0" dirty="0">
                <a:solidFill>
                  <a:srgbClr val="404040"/>
                </a:solidFill>
                <a:effectLst/>
                <a:latin typeface="Lato" panose="020F0502020204030203" pitchFamily="34" charset="0"/>
              </a:rPr>
              <a:t> controls:</a:t>
            </a:r>
          </a:p>
          <a:p>
            <a:pPr lvl="2"/>
            <a:r>
              <a:rPr lang="en-US" sz="1600" b="0" i="0" dirty="0">
                <a:solidFill>
                  <a:srgbClr val="404040"/>
                </a:solidFill>
                <a:effectLst/>
                <a:latin typeface="Lato" panose="020F0502020204030203" pitchFamily="34" charset="0"/>
              </a:rPr>
              <a:t>ros2 run </a:t>
            </a:r>
            <a:r>
              <a:rPr lang="en-US" sz="1600" b="0" i="0" dirty="0" err="1">
                <a:solidFill>
                  <a:srgbClr val="404040"/>
                </a:solidFill>
                <a:effectLst/>
                <a:latin typeface="Lato" panose="020F0502020204030203" pitchFamily="34" charset="0"/>
              </a:rPr>
              <a:t>turtlesim</a:t>
            </a:r>
            <a:r>
              <a:rPr lang="en-US" sz="1600" b="0" i="0" dirty="0">
                <a:solidFill>
                  <a:srgbClr val="404040"/>
                </a:solidFill>
                <a:effectLst/>
                <a:latin typeface="Lato" panose="020F0502020204030203" pitchFamily="34" charset="0"/>
              </a:rPr>
              <a:t> </a:t>
            </a:r>
            <a:r>
              <a:rPr lang="en-US" sz="1600" b="0" i="0" dirty="0" err="1">
                <a:solidFill>
                  <a:srgbClr val="404040"/>
                </a:solidFill>
                <a:effectLst/>
                <a:latin typeface="Lato" panose="020F0502020204030203" pitchFamily="34" charset="0"/>
              </a:rPr>
              <a:t>turtle_teleop_key</a:t>
            </a:r>
            <a:br>
              <a:rPr lang="en-US" sz="1200" b="0" i="0" dirty="0">
                <a:solidFill>
                  <a:srgbClr val="404040"/>
                </a:solidFill>
                <a:effectLst/>
                <a:latin typeface="Lato" panose="020F0502020204030203"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a:p>
            <a:pPr lvl="1"/>
            <a:r>
              <a:rPr kumimoji="0" lang="en-US" altLang="en-US" sz="1200" b="0" i="0" u="none" strike="noStrike" cap="none" normalizeH="0" baseline="0" dirty="0">
                <a:ln>
                  <a:noFill/>
                </a:ln>
                <a:solidFill>
                  <a:srgbClr val="404040"/>
                </a:solidFill>
                <a:effectLst/>
                <a:latin typeface="Lato" panose="020F0502020204030203" pitchFamily="34" charset="0"/>
              </a:rPr>
              <a:t>Now run </a:t>
            </a:r>
            <a:r>
              <a:rPr kumimoji="0" lang="en-US" altLang="en-US" sz="1200" b="0" i="0" u="none" strike="noStrike" cap="none" normalizeH="0" baseline="0" dirty="0">
                <a:ln>
                  <a:noFill/>
                </a:ln>
                <a:solidFill>
                  <a:srgbClr val="E74C3C"/>
                </a:solidFill>
                <a:effectLst/>
                <a:latin typeface="Arial Unicode MS"/>
                <a:ea typeface="SFMono-Regular"/>
              </a:rPr>
              <a:t>ros2doctor</a:t>
            </a:r>
            <a:r>
              <a:rPr kumimoji="0" lang="en-US" altLang="en-US" sz="1200" b="0" i="0" u="none" strike="noStrike" cap="none" normalizeH="0" baseline="0" dirty="0">
                <a:ln>
                  <a:noFill/>
                </a:ln>
                <a:solidFill>
                  <a:srgbClr val="404040"/>
                </a:solidFill>
                <a:effectLst/>
                <a:latin typeface="Lato" panose="020F0502020204030203" pitchFamily="34" charset="0"/>
              </a:rPr>
              <a:t> again in its own terminal. You will see the warnings and errors you had the last time you ran </a:t>
            </a:r>
            <a:r>
              <a:rPr kumimoji="0" lang="en-US" altLang="en-US" sz="1200" b="0" i="0" u="none" strike="noStrike" cap="none" normalizeH="0" baseline="0" dirty="0">
                <a:ln>
                  <a:noFill/>
                </a:ln>
                <a:solidFill>
                  <a:srgbClr val="E74C3C"/>
                </a:solidFill>
                <a:effectLst/>
                <a:latin typeface="Arial Unicode MS"/>
                <a:ea typeface="SFMono-Regular"/>
              </a:rPr>
              <a:t>ros2doctor</a:t>
            </a:r>
            <a:r>
              <a:rPr kumimoji="0" lang="en-US" altLang="en-US" sz="1200" b="0" i="0" u="none" strike="noStrike" cap="none" normalizeH="0" baseline="0" dirty="0">
                <a:ln>
                  <a:noFill/>
                </a:ln>
                <a:solidFill>
                  <a:srgbClr val="404040"/>
                </a:solidFill>
                <a:effectLst/>
                <a:latin typeface="Lato" panose="020F0502020204030203" pitchFamily="34" charset="0"/>
              </a:rPr>
              <a:t> on your setup, if you had any. Following those will be a couple new warnings relating to the system itself:</a:t>
            </a:r>
            <a:r>
              <a:rPr kumimoji="0" lang="en-US" altLang="en-US" sz="1200" b="0" i="0" u="none" strike="noStrike" cap="none" normalizeH="0" baseline="0" dirty="0">
                <a:ln>
                  <a:noFill/>
                </a:ln>
                <a:solidFill>
                  <a:schemeClr val="tx1"/>
                </a:solidFill>
                <a:effectLst/>
              </a:rPr>
              <a:t> </a:t>
            </a:r>
          </a:p>
          <a:p>
            <a:pPr marL="457200" lvl="1" indent="0">
              <a:buNone/>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lvl="1" indent="0">
              <a:buNone/>
            </a:pPr>
            <a:endParaRPr kumimoji="0" lang="en-US" altLang="en-US" sz="1400" b="0" i="0" u="none" strike="noStrike" cap="none" normalizeH="0" baseline="0" dirty="0">
              <a:ln>
                <a:noFill/>
              </a:ln>
              <a:effectLst/>
              <a:latin typeface="Arial" panose="020B0604020202020204" pitchFamily="34" charset="0"/>
            </a:endParaRPr>
          </a:p>
          <a:p>
            <a:pPr lvl="1"/>
            <a:endParaRPr kumimoji="0" lang="en-US" altLang="en-US" sz="1400" b="0" i="0" u="none" strike="noStrike" cap="none" normalizeH="0" baseline="0" dirty="0">
              <a:ln>
                <a:noFill/>
              </a:ln>
              <a:solidFill>
                <a:schemeClr val="tx1"/>
              </a:solidFill>
              <a:effectLst/>
              <a:latin typeface="Arial" panose="020B0604020202020204" pitchFamily="34" charset="0"/>
            </a:endParaRPr>
          </a:p>
          <a:p>
            <a:pPr lvl="1"/>
            <a:endParaRPr kumimoji="0" lang="en-US" altLang="en-US" sz="1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ABDA7F98-5A1A-42E4-C09E-0E3BC06E7050}"/>
              </a:ext>
            </a:extLst>
          </p:cNvPr>
          <p:cNvSpPr>
            <a:spLocks noGrp="1"/>
          </p:cNvSpPr>
          <p:nvPr>
            <p:ph type="sldNum" sz="quarter" idx="12"/>
          </p:nvPr>
        </p:nvSpPr>
        <p:spPr/>
        <p:txBody>
          <a:bodyPr/>
          <a:lstStyle/>
          <a:p>
            <a:pPr>
              <a:defRPr/>
            </a:pPr>
            <a:fld id="{CA4AC7C1-D12F-41DB-AB4A-A9F0A9959DA2}" type="slidenum">
              <a:rPr lang="ko-KR" altLang="en-US" smtClean="0"/>
              <a:pPr>
                <a:defRPr/>
              </a:pPr>
              <a:t>53</a:t>
            </a:fld>
            <a:endParaRPr lang="ko-KR" altLang="en-US"/>
          </a:p>
        </p:txBody>
      </p:sp>
      <p:pic>
        <p:nvPicPr>
          <p:cNvPr id="13" name="Picture 12">
            <a:extLst>
              <a:ext uri="{FF2B5EF4-FFF2-40B4-BE49-F238E27FC236}">
                <a16:creationId xmlns:a16="http://schemas.microsoft.com/office/drawing/2014/main" id="{49734A27-23D6-E82D-3378-0469250CEDC6}"/>
              </a:ext>
            </a:extLst>
          </p:cNvPr>
          <p:cNvPicPr>
            <a:picLocks noChangeAspect="1"/>
          </p:cNvPicPr>
          <p:nvPr/>
        </p:nvPicPr>
        <p:blipFill>
          <a:blip r:embed="rId2"/>
          <a:stretch>
            <a:fillRect/>
          </a:stretch>
        </p:blipFill>
        <p:spPr>
          <a:xfrm>
            <a:off x="2195736" y="5300594"/>
            <a:ext cx="5001323" cy="485843"/>
          </a:xfrm>
          <a:prstGeom prst="rect">
            <a:avLst/>
          </a:prstGeom>
        </p:spPr>
      </p:pic>
    </p:spTree>
    <p:extLst>
      <p:ext uri="{BB962C8B-B14F-4D97-AF65-F5344CB8AC3E}">
        <p14:creationId xmlns:p14="http://schemas.microsoft.com/office/powerpoint/2010/main" val="32624751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29068-B83B-44BC-32D8-40245EE5C9DB}"/>
              </a:ext>
            </a:extLst>
          </p:cNvPr>
          <p:cNvSpPr>
            <a:spLocks noGrp="1"/>
          </p:cNvSpPr>
          <p:nvPr>
            <p:ph type="title"/>
          </p:nvPr>
        </p:nvSpPr>
        <p:spPr/>
        <p:txBody>
          <a:bodyPr/>
          <a:lstStyle/>
          <a:p>
            <a:r>
              <a:rPr lang="en-US" sz="2400" dirty="0"/>
              <a:t>Using ros2doctor to identify issues</a:t>
            </a:r>
          </a:p>
        </p:txBody>
      </p:sp>
      <p:sp>
        <p:nvSpPr>
          <p:cNvPr id="3" name="Content Placeholder 2">
            <a:extLst>
              <a:ext uri="{FF2B5EF4-FFF2-40B4-BE49-F238E27FC236}">
                <a16:creationId xmlns:a16="http://schemas.microsoft.com/office/drawing/2014/main" id="{130E3A03-9BD3-F7C5-BEAC-05DF24154499}"/>
              </a:ext>
            </a:extLst>
          </p:cNvPr>
          <p:cNvSpPr>
            <a:spLocks noGrp="1"/>
          </p:cNvSpPr>
          <p:nvPr>
            <p:ph idx="1"/>
          </p:nvPr>
        </p:nvSpPr>
        <p:spPr>
          <a:xfrm>
            <a:off x="179512" y="1071563"/>
            <a:ext cx="8712968" cy="5214937"/>
          </a:xfrm>
        </p:spPr>
        <p:txBody>
          <a:bodyPr/>
          <a:lstStyle/>
          <a:p>
            <a:r>
              <a:rPr lang="en-US" dirty="0"/>
              <a:t>Step 3: Get a full report </a:t>
            </a:r>
          </a:p>
          <a:p>
            <a:pPr lvl="1"/>
            <a:r>
              <a:rPr lang="en-US" sz="1400" b="0" i="0" dirty="0">
                <a:effectLst/>
                <a:latin typeface="Lato" panose="020F0502020204030203" pitchFamily="34" charset="0"/>
              </a:rPr>
              <a:t>To get a full report, enter the following command in the terminal:</a:t>
            </a:r>
          </a:p>
          <a:p>
            <a:pPr lvl="2"/>
            <a:r>
              <a:rPr lang="en-US" sz="1400" dirty="0"/>
              <a:t>ros2 doctor –report</a:t>
            </a:r>
            <a:endParaRPr lang="en-US" sz="1400" dirty="0">
              <a:latin typeface="Lato" panose="020F0502020204030203" pitchFamily="34" charset="0"/>
            </a:endParaRPr>
          </a:p>
          <a:p>
            <a:pPr lvl="1"/>
            <a:r>
              <a:rPr lang="en-US" sz="1400" b="0" i="0" dirty="0">
                <a:effectLst/>
                <a:latin typeface="Lato" panose="020F0502020204030203" pitchFamily="34" charset="0"/>
              </a:rPr>
              <a:t>Which will return a list of information categorized into five groups:</a:t>
            </a:r>
          </a:p>
          <a:p>
            <a:pPr lvl="1"/>
            <a:endParaRPr lang="en-US" sz="1400" dirty="0">
              <a:latin typeface="Lato" panose="020F0502020204030203" pitchFamily="34" charset="0"/>
            </a:endParaRPr>
          </a:p>
          <a:p>
            <a:pPr lvl="1"/>
            <a:endParaRPr lang="en-US" sz="1400" b="0" i="0" dirty="0">
              <a:effectLst/>
              <a:latin typeface="Lato" panose="020F0502020204030203" pitchFamily="34" charset="0"/>
            </a:endParaRPr>
          </a:p>
          <a:p>
            <a:pPr lvl="1"/>
            <a:endParaRPr lang="en-US" sz="1400" dirty="0">
              <a:latin typeface="Lato" panose="020F0502020204030203" pitchFamily="34" charset="0"/>
            </a:endParaRPr>
          </a:p>
          <a:p>
            <a:pPr lvl="1"/>
            <a:endParaRPr lang="en-US" sz="1400" b="0" i="0" dirty="0">
              <a:effectLst/>
              <a:latin typeface="Lato" panose="020F0502020204030203" pitchFamily="34" charset="0"/>
            </a:endParaRPr>
          </a:p>
          <a:p>
            <a:pPr lvl="1"/>
            <a:endParaRPr lang="en-US" sz="1400" dirty="0">
              <a:latin typeface="Lato" panose="020F0502020204030203" pitchFamily="34" charset="0"/>
            </a:endParaRPr>
          </a:p>
          <a:p>
            <a:pPr lvl="1"/>
            <a:endParaRPr lang="en-US" sz="1400" b="0" i="0" dirty="0">
              <a:effectLst/>
              <a:latin typeface="Lato" panose="020F0502020204030203" pitchFamily="34" charset="0"/>
            </a:endParaRPr>
          </a:p>
          <a:p>
            <a:pPr lvl="1"/>
            <a:endParaRPr lang="en-US" sz="1400" dirty="0">
              <a:latin typeface="Lato" panose="020F0502020204030203" pitchFamily="34" charset="0"/>
            </a:endParaRPr>
          </a:p>
          <a:p>
            <a:pPr lvl="1"/>
            <a:endParaRPr lang="en-US" sz="1400" b="0" i="0" dirty="0">
              <a:effectLst/>
              <a:latin typeface="Lato" panose="020F0502020204030203" pitchFamily="34" charset="0"/>
            </a:endParaRPr>
          </a:p>
          <a:p>
            <a:pPr lvl="1"/>
            <a:r>
              <a:rPr kumimoji="0" lang="en-US" altLang="en-US" sz="1200" b="0" i="0" u="none" strike="noStrike" cap="none" normalizeH="0" baseline="0" dirty="0">
                <a:ln>
                  <a:noFill/>
                </a:ln>
                <a:effectLst/>
                <a:latin typeface="Lato" panose="020F0502020204030203" pitchFamily="34" charset="0"/>
              </a:rPr>
              <a:t>You can crosscheck the information here against the warnings you get from running </a:t>
            </a:r>
            <a:r>
              <a:rPr kumimoji="0" lang="en-US" altLang="en-US" sz="1200" b="0" i="0" u="none" strike="noStrike" cap="none" normalizeH="0" baseline="0" dirty="0">
                <a:ln>
                  <a:noFill/>
                </a:ln>
                <a:solidFill>
                  <a:srgbClr val="FF0000"/>
                </a:solidFill>
                <a:effectLst/>
                <a:latin typeface="Arial Unicode MS"/>
                <a:ea typeface="SFMono-Regular"/>
              </a:rPr>
              <a:t>ros2 doctor</a:t>
            </a:r>
            <a:r>
              <a:rPr kumimoji="0" lang="en-US" altLang="en-US" sz="1200" b="0" i="0" u="none" strike="noStrike" cap="none" normalizeH="0" baseline="0" dirty="0">
                <a:ln>
                  <a:noFill/>
                </a:ln>
                <a:effectLst/>
                <a:latin typeface="Lato" panose="020F0502020204030203" pitchFamily="34" charset="0"/>
              </a:rPr>
              <a:t>. For example, if </a:t>
            </a:r>
            <a:r>
              <a:rPr kumimoji="0" lang="en-US" altLang="en-US" sz="1200" b="0" i="0" u="none" strike="noStrike" cap="none" normalizeH="0" baseline="0" dirty="0">
                <a:ln>
                  <a:noFill/>
                </a:ln>
                <a:solidFill>
                  <a:srgbClr val="FF0000"/>
                </a:solidFill>
                <a:effectLst/>
                <a:latin typeface="Arial Unicode MS"/>
                <a:ea typeface="SFMono-Regular"/>
              </a:rPr>
              <a:t>ros2doctor</a:t>
            </a:r>
            <a:r>
              <a:rPr kumimoji="0" lang="en-US" altLang="en-US" sz="1200" b="0" i="0" u="none" strike="noStrike" cap="none" normalizeH="0" baseline="0" dirty="0">
                <a:ln>
                  <a:noFill/>
                </a:ln>
                <a:effectLst/>
                <a:latin typeface="Lato" panose="020F0502020204030203" pitchFamily="34" charset="0"/>
              </a:rPr>
              <a:t> returned the warning (mentioned earlier) that your distribution is “not fully supported or tested”, you might take a look at the </a:t>
            </a:r>
            <a:r>
              <a:rPr kumimoji="0" lang="en-US" altLang="en-US" sz="1200" b="0" i="0" u="none" strike="noStrike" cap="none" normalizeH="0" baseline="0" dirty="0">
                <a:ln>
                  <a:noFill/>
                </a:ln>
                <a:solidFill>
                  <a:srgbClr val="FF0000"/>
                </a:solidFill>
                <a:effectLst/>
                <a:latin typeface="Arial Unicode MS"/>
                <a:ea typeface="SFMono-Regular"/>
              </a:rPr>
              <a:t>ROS 2 INFORMATION</a:t>
            </a:r>
            <a:r>
              <a:rPr kumimoji="0" lang="en-US" altLang="en-US" sz="1200" b="0" i="0" u="none" strike="noStrike" cap="none" normalizeH="0" baseline="0" dirty="0">
                <a:ln>
                  <a:noFill/>
                </a:ln>
                <a:solidFill>
                  <a:srgbClr val="FF0000"/>
                </a:solidFill>
                <a:effectLst/>
                <a:latin typeface="Lato" panose="020F0502020204030203" pitchFamily="34" charset="0"/>
              </a:rPr>
              <a:t> </a:t>
            </a:r>
            <a:r>
              <a:rPr kumimoji="0" lang="en-US" altLang="en-US" sz="1200" b="0" i="0" u="none" strike="noStrike" cap="none" normalizeH="0" baseline="0" dirty="0">
                <a:ln>
                  <a:noFill/>
                </a:ln>
                <a:effectLst/>
                <a:latin typeface="Lato" panose="020F0502020204030203" pitchFamily="34" charset="0"/>
              </a:rPr>
              <a:t>section of the report:</a:t>
            </a:r>
            <a:r>
              <a:rPr kumimoji="0" lang="en-US" altLang="en-US" sz="1200" b="0" i="0" u="none" strike="noStrike" cap="none" normalizeH="0" baseline="0" dirty="0">
                <a:ln>
                  <a:noFill/>
                </a:ln>
                <a:effectLst/>
              </a:rPr>
              <a:t> </a:t>
            </a:r>
            <a:endParaRPr kumimoji="0" lang="en-US" altLang="en-US" sz="1200" b="0" i="0" u="none" strike="noStrike" cap="none" normalizeH="0" baseline="0" dirty="0">
              <a:ln>
                <a:noFill/>
              </a:ln>
              <a:effectLst/>
              <a:latin typeface="Arial" panose="020B0604020202020204" pitchFamily="34" charset="0"/>
            </a:endParaRPr>
          </a:p>
          <a:p>
            <a:pPr lvl="1"/>
            <a:endParaRPr lang="en-US" sz="1400" dirty="0">
              <a:latin typeface="Lato" panose="020F0502020204030203" pitchFamily="34" charset="0"/>
            </a:endParaRPr>
          </a:p>
          <a:p>
            <a:pPr lvl="1"/>
            <a:endParaRPr lang="en-US" sz="1400" b="0" i="0" dirty="0">
              <a:effectLst/>
              <a:latin typeface="Lato" panose="020F0502020204030203" pitchFamily="34" charset="0"/>
            </a:endParaRPr>
          </a:p>
          <a:p>
            <a:pPr lvl="1"/>
            <a:endParaRPr lang="en-US" dirty="0">
              <a:latin typeface="Lato" panose="020F0502020204030203" pitchFamily="34" charset="0"/>
            </a:endParaRPr>
          </a:p>
          <a:p>
            <a:pPr lvl="1"/>
            <a:endParaRPr lang="en-US" b="0" i="0" dirty="0">
              <a:effectLst/>
              <a:latin typeface="Lato" panose="020F0502020204030203" pitchFamily="34" charset="0"/>
            </a:endParaRPr>
          </a:p>
          <a:p>
            <a:pPr lvl="1"/>
            <a:endParaRPr lang="en-US" dirty="0">
              <a:solidFill>
                <a:srgbClr val="404040"/>
              </a:solidFill>
              <a:latin typeface="Lato" panose="020F0502020204030203" pitchFamily="34" charset="0"/>
            </a:endParaRPr>
          </a:p>
          <a:p>
            <a:pPr lvl="1"/>
            <a:endParaRPr lang="en-US" b="0" i="0" dirty="0">
              <a:solidFill>
                <a:srgbClr val="404040"/>
              </a:solidFill>
              <a:effectLst/>
              <a:latin typeface="Lato" panose="020F0502020204030203" pitchFamily="34" charset="0"/>
            </a:endParaRPr>
          </a:p>
          <a:p>
            <a:pPr lvl="1"/>
            <a:endParaRPr lang="en-US" dirty="0">
              <a:solidFill>
                <a:srgbClr val="404040"/>
              </a:solidFill>
              <a:latin typeface="Lato" panose="020F0502020204030203" pitchFamily="34" charset="0"/>
            </a:endParaRPr>
          </a:p>
          <a:p>
            <a:pPr lvl="1"/>
            <a:endParaRPr lang="en-US" b="0" i="0" dirty="0">
              <a:solidFill>
                <a:srgbClr val="404040"/>
              </a:solidFill>
              <a:effectLst/>
              <a:latin typeface="Lato" panose="020F0502020204030203" pitchFamily="34" charset="0"/>
            </a:endParaRPr>
          </a:p>
          <a:p>
            <a:pPr lvl="1"/>
            <a:endParaRPr lang="en-US" dirty="0">
              <a:solidFill>
                <a:srgbClr val="404040"/>
              </a:solidFill>
              <a:latin typeface="Lato" panose="020F0502020204030203" pitchFamily="34" charset="0"/>
            </a:endParaRPr>
          </a:p>
          <a:p>
            <a:pPr lvl="1"/>
            <a:endParaRPr lang="en-US" b="0" i="0" dirty="0">
              <a:solidFill>
                <a:srgbClr val="404040"/>
              </a:solidFill>
              <a:effectLst/>
              <a:latin typeface="Lato" panose="020F0502020204030203" pitchFamily="34" charset="0"/>
            </a:endParaRPr>
          </a:p>
          <a:p>
            <a:pPr lvl="2"/>
            <a:endParaRPr lang="en-US" dirty="0"/>
          </a:p>
        </p:txBody>
      </p:sp>
      <p:sp>
        <p:nvSpPr>
          <p:cNvPr id="4" name="Slide Number Placeholder 3">
            <a:extLst>
              <a:ext uri="{FF2B5EF4-FFF2-40B4-BE49-F238E27FC236}">
                <a16:creationId xmlns:a16="http://schemas.microsoft.com/office/drawing/2014/main" id="{27F72EC2-D246-4994-00A4-56A2A8243486}"/>
              </a:ext>
            </a:extLst>
          </p:cNvPr>
          <p:cNvSpPr>
            <a:spLocks noGrp="1"/>
          </p:cNvSpPr>
          <p:nvPr>
            <p:ph type="sldNum" sz="quarter" idx="12"/>
          </p:nvPr>
        </p:nvSpPr>
        <p:spPr/>
        <p:txBody>
          <a:bodyPr/>
          <a:lstStyle/>
          <a:p>
            <a:pPr>
              <a:defRPr/>
            </a:pPr>
            <a:fld id="{CA4AC7C1-D12F-41DB-AB4A-A9F0A9959DA2}" type="slidenum">
              <a:rPr lang="ko-KR" altLang="en-US" smtClean="0"/>
              <a:pPr>
                <a:defRPr/>
              </a:pPr>
              <a:t>54</a:t>
            </a:fld>
            <a:endParaRPr lang="ko-KR" altLang="en-US"/>
          </a:p>
        </p:txBody>
      </p:sp>
      <p:pic>
        <p:nvPicPr>
          <p:cNvPr id="6" name="Picture 5">
            <a:extLst>
              <a:ext uri="{FF2B5EF4-FFF2-40B4-BE49-F238E27FC236}">
                <a16:creationId xmlns:a16="http://schemas.microsoft.com/office/drawing/2014/main" id="{888DB6BB-836C-37DF-643F-F20831D5AFC4}"/>
              </a:ext>
            </a:extLst>
          </p:cNvPr>
          <p:cNvPicPr>
            <a:picLocks noChangeAspect="1"/>
          </p:cNvPicPr>
          <p:nvPr/>
        </p:nvPicPr>
        <p:blipFill>
          <a:blip r:embed="rId2"/>
          <a:stretch>
            <a:fillRect/>
          </a:stretch>
        </p:blipFill>
        <p:spPr>
          <a:xfrm>
            <a:off x="3563888" y="2348881"/>
            <a:ext cx="1976374" cy="1857494"/>
          </a:xfrm>
          <a:prstGeom prst="rect">
            <a:avLst/>
          </a:prstGeom>
        </p:spPr>
      </p:pic>
      <p:pic>
        <p:nvPicPr>
          <p:cNvPr id="9" name="Picture 8">
            <a:extLst>
              <a:ext uri="{FF2B5EF4-FFF2-40B4-BE49-F238E27FC236}">
                <a16:creationId xmlns:a16="http://schemas.microsoft.com/office/drawing/2014/main" id="{D39C07BE-D375-ECB0-F048-D6776CE85F42}"/>
              </a:ext>
            </a:extLst>
          </p:cNvPr>
          <p:cNvPicPr>
            <a:picLocks noChangeAspect="1"/>
          </p:cNvPicPr>
          <p:nvPr/>
        </p:nvPicPr>
        <p:blipFill>
          <a:blip r:embed="rId3"/>
          <a:stretch>
            <a:fillRect/>
          </a:stretch>
        </p:blipFill>
        <p:spPr>
          <a:xfrm>
            <a:off x="2771800" y="5078824"/>
            <a:ext cx="4001058" cy="809738"/>
          </a:xfrm>
          <a:prstGeom prst="rect">
            <a:avLst/>
          </a:prstGeom>
        </p:spPr>
      </p:pic>
    </p:spTree>
    <p:extLst>
      <p:ext uri="{BB962C8B-B14F-4D97-AF65-F5344CB8AC3E}">
        <p14:creationId xmlns:p14="http://schemas.microsoft.com/office/powerpoint/2010/main" val="3366751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a:extLst>
              <a:ext uri="{FF2B5EF4-FFF2-40B4-BE49-F238E27FC236}">
                <a16:creationId xmlns:a16="http://schemas.microsoft.com/office/drawing/2014/main" id="{687EDEE0-9A05-46C9-A60B-FF6D95AD6329}"/>
              </a:ext>
            </a:extLst>
          </p:cNvPr>
          <p:cNvSpPr>
            <a:spLocks noGrp="1" noChangeArrowheads="1"/>
          </p:cNvSpPr>
          <p:nvPr>
            <p:ph type="title"/>
          </p:nvPr>
        </p:nvSpPr>
        <p:spPr/>
        <p:txBody>
          <a:bodyPr/>
          <a:lstStyle/>
          <a:p>
            <a:pPr eaLnBrk="1" hangingPunct="1"/>
            <a:r>
              <a:rPr lang="en-US" altLang="ko-KR">
                <a:ea typeface="굴림" panose="020B0600000101010101" pitchFamily="34" charset="-127"/>
              </a:rPr>
              <a:t>Brief break (if on schedule)</a:t>
            </a:r>
          </a:p>
        </p:txBody>
      </p:sp>
      <p:sp>
        <p:nvSpPr>
          <p:cNvPr id="53253" name="Text Box 5">
            <a:extLst>
              <a:ext uri="{FF2B5EF4-FFF2-40B4-BE49-F238E27FC236}">
                <a16:creationId xmlns:a16="http://schemas.microsoft.com/office/drawing/2014/main" id="{82BF0679-F183-4A85-9FE7-FC869C86F178}"/>
              </a:ext>
            </a:extLst>
          </p:cNvPr>
          <p:cNvSpPr txBox="1">
            <a:spLocks noChangeArrowheads="1"/>
          </p:cNvSpPr>
          <p:nvPr/>
        </p:nvSpPr>
        <p:spPr bwMode="auto">
          <a:xfrm>
            <a:off x="1692275" y="1989138"/>
            <a:ext cx="2622550"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buClr>
                <a:srgbClr val="FF0000"/>
              </a:buClr>
              <a:buFont typeface="Wingdings" panose="05000000000000000000" pitchFamily="2" charset="2"/>
              <a:buChar char="§"/>
              <a:defRPr sz="2400">
                <a:solidFill>
                  <a:schemeClr val="tx1"/>
                </a:solidFill>
                <a:latin typeface="Arial" panose="020B0604020202020204" pitchFamily="34" charset="0"/>
              </a:defRPr>
            </a:lvl2pPr>
            <a:lvl3pPr marL="1143000" indent="-228600">
              <a:buClr>
                <a:srgbClr val="FF0000"/>
              </a:buClr>
              <a:buChar char="•"/>
              <a:defRPr sz="2400">
                <a:solidFill>
                  <a:schemeClr val="tx1"/>
                </a:solidFill>
                <a:latin typeface="Arial" panose="020B0604020202020204" pitchFamily="34" charset="0"/>
              </a:defRPr>
            </a:lvl3pPr>
            <a:lvl4pPr marL="1600200" indent="-228600">
              <a:buClr>
                <a:srgbClr val="FF0000"/>
              </a:buClr>
              <a:buChar char="•"/>
              <a:defRPr sz="2000">
                <a:solidFill>
                  <a:schemeClr val="tx1"/>
                </a:solidFill>
                <a:latin typeface="Arial" panose="020B0604020202020204" pitchFamily="34" charset="0"/>
              </a:defRPr>
            </a:lvl4pPr>
            <a:lvl5pPr marL="2057400" indent="-228600">
              <a:buChar char="»"/>
              <a:defRPr sz="20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2000">
                <a:solidFill>
                  <a:schemeClr val="tx1"/>
                </a:solidFill>
                <a:latin typeface="Arial" panose="020B0604020202020204" pitchFamily="34" charset="0"/>
              </a:defRPr>
            </a:lvl9pPr>
          </a:lstStyle>
          <a:p>
            <a:pPr eaLnBrk="1" hangingPunct="1"/>
            <a:r>
              <a:rPr lang="en-US" altLang="ko-KR" sz="7200">
                <a:ea typeface="굴림" panose="020B0600000101010101" pitchFamily="34" charset="-127"/>
              </a:rPr>
              <a:t>Q&amp;A?</a:t>
            </a:r>
          </a:p>
        </p:txBody>
      </p:sp>
      <p:pic>
        <p:nvPicPr>
          <p:cNvPr id="53254" name="Picture 6" descr="j0360516">
            <a:extLst>
              <a:ext uri="{FF2B5EF4-FFF2-40B4-BE49-F238E27FC236}">
                <a16:creationId xmlns:a16="http://schemas.microsoft.com/office/drawing/2014/main" id="{73449A34-F11E-42D7-A135-0A5E104C66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725" y="1989138"/>
            <a:ext cx="1887538"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C2532A73-CCEB-4DD4-818E-1B519116B5E1}"/>
              </a:ext>
            </a:extLst>
          </p:cNvPr>
          <p:cNvSpPr txBox="1"/>
          <p:nvPr/>
        </p:nvSpPr>
        <p:spPr>
          <a:xfrm>
            <a:off x="1979712" y="3776960"/>
            <a:ext cx="5360565" cy="646331"/>
          </a:xfrm>
          <a:prstGeom prst="rect">
            <a:avLst/>
          </a:prstGeom>
          <a:noFill/>
          <a:ln w="28575">
            <a:solidFill>
              <a:schemeClr val="accent1"/>
            </a:solidFill>
            <a:prstDash val="sysDash"/>
          </a:ln>
        </p:spPr>
        <p:txBody>
          <a:bodyPr wrap="square">
            <a:spAutoFit/>
          </a:bodyPr>
          <a:lstStyle/>
          <a:p>
            <a:pPr algn="ctr" eaLnBrk="1" latinLnBrk="1" hangingPunct="1">
              <a:defRPr/>
            </a:pPr>
            <a:r>
              <a:rPr lang="en-US" altLang="ko-KR" b="1" dirty="0">
                <a:latin typeface="+mn-lt"/>
                <a:ea typeface="굴림" charset="-127"/>
              </a:rPr>
              <a:t>Prof.</a:t>
            </a:r>
            <a:r>
              <a:rPr lang="ko-KR" altLang="en-US" b="1" dirty="0">
                <a:latin typeface="+mn-lt"/>
                <a:ea typeface="굴림" charset="-127"/>
              </a:rPr>
              <a:t> </a:t>
            </a:r>
            <a:r>
              <a:rPr lang="en-US" altLang="ko-KR" b="1" dirty="0">
                <a:latin typeface="+mn-lt"/>
                <a:ea typeface="굴림" charset="-127"/>
              </a:rPr>
              <a:t>Mehdi </a:t>
            </a:r>
            <a:r>
              <a:rPr lang="en-US" altLang="ko-KR" b="1" dirty="0" err="1">
                <a:latin typeface="+mn-lt"/>
                <a:ea typeface="굴림" charset="-127"/>
              </a:rPr>
              <a:t>pirahandeh</a:t>
            </a:r>
            <a:endParaRPr lang="en-US" altLang="ko-KR" b="1" dirty="0">
              <a:latin typeface="+mn-lt"/>
              <a:ea typeface="굴림" charset="-127"/>
            </a:endParaRPr>
          </a:p>
          <a:p>
            <a:pPr algn="ctr" eaLnBrk="1" latinLnBrk="1" hangingPunct="1">
              <a:defRPr/>
            </a:pPr>
            <a:r>
              <a:rPr lang="en-US" altLang="ko-KR" b="1" dirty="0">
                <a:latin typeface="+mn-lt"/>
                <a:ea typeface="굴림" charset="-127"/>
              </a:rPr>
              <a:t>E-mail : mehdi at </a:t>
            </a:r>
            <a:r>
              <a:rPr lang="en-US" altLang="ko-KR" b="1" dirty="0" err="1">
                <a:latin typeface="+mn-lt"/>
                <a:ea typeface="굴림" charset="-127"/>
              </a:rPr>
              <a:t>inha</a:t>
            </a:r>
            <a:r>
              <a:rPr lang="en-US" altLang="ko-KR" b="1" dirty="0">
                <a:latin typeface="+mn-lt"/>
                <a:ea typeface="굴림" charset="-127"/>
              </a:rPr>
              <a:t> dot ac dot </a:t>
            </a:r>
            <a:r>
              <a:rPr lang="en-US" altLang="ko-KR" b="1" dirty="0" err="1">
                <a:latin typeface="+mn-lt"/>
                <a:ea typeface="굴림" charset="-127"/>
              </a:rPr>
              <a:t>kr</a:t>
            </a:r>
            <a:endParaRPr lang="en-US" altLang="ko-KR" b="1" dirty="0">
              <a:latin typeface="+mn-lt"/>
              <a:ea typeface="굴림" charset="-127"/>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28034"/>
                                        </p:tgtEl>
                                        <p:attrNameLst>
                                          <p:attrName>style.visibility</p:attrName>
                                        </p:attrNameLst>
                                      </p:cBhvr>
                                      <p:to>
                                        <p:strVal val="visible"/>
                                      </p:to>
                                    </p:set>
                                    <p:animEffect transition="in" filter="dissolve">
                                      <p:cBhvr>
                                        <p:cTn id="7" dur="500"/>
                                        <p:tgtEl>
                                          <p:spTgt spid="4280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4" grpId="0"/>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C7-2D8F-5BD8-165C-9A8D1B4A7949}"/>
              </a:ext>
            </a:extLst>
          </p:cNvPr>
          <p:cNvSpPr>
            <a:spLocks noGrp="1"/>
          </p:cNvSpPr>
          <p:nvPr>
            <p:ph type="title"/>
          </p:nvPr>
        </p:nvSpPr>
        <p:spPr/>
        <p:txBody>
          <a:bodyPr/>
          <a:lstStyle/>
          <a:p>
            <a:r>
              <a:rPr kumimoji="0" lang="en-US" altLang="en-US" sz="3600" b="1" i="0" u="none" strike="noStrike" cap="none" normalizeH="0" baseline="0" dirty="0">
                <a:ln>
                  <a:noFill/>
                </a:ln>
                <a:solidFill>
                  <a:srgbClr val="404040"/>
                </a:solidFill>
                <a:effectLst/>
                <a:latin typeface="Arial" panose="020B0604020202020204" pitchFamily="34" charset="0"/>
                <a:ea typeface="Roboto Slab"/>
              </a:rPr>
              <a:t>Using </a:t>
            </a:r>
            <a:r>
              <a:rPr kumimoji="0" lang="en-US" altLang="en-US" sz="3600" b="1" i="0" u="none" strike="noStrike" cap="none" normalizeH="0" baseline="0" dirty="0">
                <a:ln>
                  <a:noFill/>
                </a:ln>
                <a:solidFill>
                  <a:srgbClr val="E74C3C"/>
                </a:solidFill>
                <a:effectLst/>
                <a:latin typeface="Arial Unicode MS"/>
                <a:ea typeface="SFMono-Regular"/>
              </a:rPr>
              <a:t>turtlesim</a:t>
            </a:r>
            <a:r>
              <a:rPr kumimoji="0" lang="en-US" altLang="en-US" sz="3600" b="1" i="0" u="none" strike="noStrike" cap="none" normalizeH="0" baseline="0" dirty="0">
                <a:ln>
                  <a:noFill/>
                </a:ln>
                <a:solidFill>
                  <a:srgbClr val="404040"/>
                </a:solidFill>
                <a:effectLst/>
                <a:ea typeface="Roboto Slab"/>
              </a:rPr>
              <a:t> </a:t>
            </a:r>
            <a:endParaRPr lang="en-US" dirty="0"/>
          </a:p>
        </p:txBody>
      </p:sp>
      <p:sp>
        <p:nvSpPr>
          <p:cNvPr id="10" name="Content Placeholder 9">
            <a:extLst>
              <a:ext uri="{FF2B5EF4-FFF2-40B4-BE49-F238E27FC236}">
                <a16:creationId xmlns:a16="http://schemas.microsoft.com/office/drawing/2014/main" id="{EB6F07EC-5C00-FC62-586E-22DF8CA71033}"/>
              </a:ext>
            </a:extLst>
          </p:cNvPr>
          <p:cNvSpPr>
            <a:spLocks noGrp="1"/>
          </p:cNvSpPr>
          <p:nvPr>
            <p:ph idx="1"/>
          </p:nvPr>
        </p:nvSpPr>
        <p:spPr>
          <a:xfrm>
            <a:off x="323528" y="1071563"/>
            <a:ext cx="8568952" cy="5214937"/>
          </a:xfrm>
        </p:spPr>
        <p:txBody>
          <a:bodyPr/>
          <a:lstStyle/>
          <a:p>
            <a:r>
              <a:rPr lang="en-US" dirty="0"/>
              <a:t>Use Turtlesim</a:t>
            </a:r>
          </a:p>
          <a:p>
            <a:r>
              <a:rPr lang="en-US" dirty="0"/>
              <a:t>To control the turtle type the following command:</a:t>
            </a:r>
          </a:p>
          <a:p>
            <a:pPr lvl="1"/>
            <a:r>
              <a:rPr lang="en-US" dirty="0"/>
              <a:t>ros2 run turtlesim turtle_teleop_key</a:t>
            </a:r>
          </a:p>
          <a:p>
            <a:r>
              <a:rPr lang="en-US" dirty="0"/>
              <a:t>At this point you should have three windows open: a terminal      running </a:t>
            </a:r>
            <a:r>
              <a:rPr lang="en-US" b="1" dirty="0">
                <a:solidFill>
                  <a:srgbClr val="E74C3C"/>
                </a:solidFill>
              </a:rPr>
              <a:t>turtlesim_node</a:t>
            </a:r>
            <a:r>
              <a:rPr lang="en-US" dirty="0"/>
              <a:t>, a terminal running </a:t>
            </a:r>
            <a:r>
              <a:rPr lang="en-US" b="1" dirty="0">
                <a:solidFill>
                  <a:srgbClr val="E74C3C"/>
                </a:solidFill>
              </a:rPr>
              <a:t>turtle_teleop_key   </a:t>
            </a:r>
            <a:r>
              <a:rPr lang="en-US" dirty="0"/>
              <a:t>and the </a:t>
            </a:r>
            <a:r>
              <a:rPr lang="en-US" b="1" dirty="0">
                <a:solidFill>
                  <a:srgbClr val="E74C3C"/>
                </a:solidFill>
              </a:rPr>
              <a:t>turtlesim</a:t>
            </a:r>
            <a:r>
              <a:rPr lang="en-US" dirty="0"/>
              <a:t> window. </a:t>
            </a:r>
          </a:p>
        </p:txBody>
      </p:sp>
      <p:sp>
        <p:nvSpPr>
          <p:cNvPr id="4" name="Slide Number Placeholder 3">
            <a:extLst>
              <a:ext uri="{FF2B5EF4-FFF2-40B4-BE49-F238E27FC236}">
                <a16:creationId xmlns:a16="http://schemas.microsoft.com/office/drawing/2014/main" id="{7AA317A4-FCAD-33C5-3C95-B4A375CA8724}"/>
              </a:ext>
            </a:extLst>
          </p:cNvPr>
          <p:cNvSpPr>
            <a:spLocks noGrp="1"/>
          </p:cNvSpPr>
          <p:nvPr>
            <p:ph type="sldNum" sz="quarter" idx="12"/>
          </p:nvPr>
        </p:nvSpPr>
        <p:spPr/>
        <p:txBody>
          <a:bodyPr/>
          <a:lstStyle/>
          <a:p>
            <a:pPr>
              <a:defRPr/>
            </a:pPr>
            <a:fld id="{CA4AC7C1-D12F-41DB-AB4A-A9F0A9959DA2}" type="slidenum">
              <a:rPr lang="ko-KR" altLang="en-US" smtClean="0"/>
              <a:pPr>
                <a:defRPr/>
              </a:pPr>
              <a:t>6</a:t>
            </a:fld>
            <a:endParaRPr lang="ko-KR" altLang="en-US"/>
          </a:p>
        </p:txBody>
      </p:sp>
      <p:pic>
        <p:nvPicPr>
          <p:cNvPr id="6" name="Picture 5">
            <a:extLst>
              <a:ext uri="{FF2B5EF4-FFF2-40B4-BE49-F238E27FC236}">
                <a16:creationId xmlns:a16="http://schemas.microsoft.com/office/drawing/2014/main" id="{A1C2BE25-4EC5-062B-7360-9372FF882F39}"/>
              </a:ext>
            </a:extLst>
          </p:cNvPr>
          <p:cNvPicPr>
            <a:picLocks noChangeAspect="1"/>
          </p:cNvPicPr>
          <p:nvPr/>
        </p:nvPicPr>
        <p:blipFill>
          <a:blip r:embed="rId2"/>
          <a:stretch>
            <a:fillRect/>
          </a:stretch>
        </p:blipFill>
        <p:spPr>
          <a:xfrm>
            <a:off x="4499992" y="3140968"/>
            <a:ext cx="4201672" cy="3213043"/>
          </a:xfrm>
          <a:prstGeom prst="rect">
            <a:avLst/>
          </a:prstGeom>
        </p:spPr>
      </p:pic>
      <p:sp>
        <p:nvSpPr>
          <p:cNvPr id="8" name="TextBox 7">
            <a:extLst>
              <a:ext uri="{FF2B5EF4-FFF2-40B4-BE49-F238E27FC236}">
                <a16:creationId xmlns:a16="http://schemas.microsoft.com/office/drawing/2014/main" id="{C3F4EEB5-A8F8-AC1A-4DED-D7FB7D7EF37B}"/>
              </a:ext>
            </a:extLst>
          </p:cNvPr>
          <p:cNvSpPr txBox="1"/>
          <p:nvPr/>
        </p:nvSpPr>
        <p:spPr>
          <a:xfrm>
            <a:off x="237352" y="4147324"/>
            <a:ext cx="4243294" cy="1200329"/>
          </a:xfrm>
          <a:prstGeom prst="rect">
            <a:avLst/>
          </a:prstGeom>
          <a:noFill/>
        </p:spPr>
        <p:txBody>
          <a:bodyPr wrap="square">
            <a:spAutoFit/>
          </a:bodyPr>
          <a:lstStyle/>
          <a:p>
            <a:r>
              <a:rPr lang="en-US" b="0" i="0" dirty="0">
                <a:solidFill>
                  <a:srgbClr val="404040"/>
                </a:solidFill>
                <a:effectLst/>
                <a:latin typeface="Lato" panose="020F0502020204030203" pitchFamily="34" charset="0"/>
              </a:rPr>
              <a:t>Use the arrow keys on your keyboard to control the turtle. It will move around the screen, using its attached “pen” to draw the path it followed so far.</a:t>
            </a:r>
            <a:endParaRPr lang="en-US" dirty="0"/>
          </a:p>
        </p:txBody>
      </p:sp>
    </p:spTree>
    <p:extLst>
      <p:ext uri="{BB962C8B-B14F-4D97-AF65-F5344CB8AC3E}">
        <p14:creationId xmlns:p14="http://schemas.microsoft.com/office/powerpoint/2010/main" val="258339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C7-2D8F-5BD8-165C-9A8D1B4A7949}"/>
              </a:ext>
            </a:extLst>
          </p:cNvPr>
          <p:cNvSpPr>
            <a:spLocks noGrp="1"/>
          </p:cNvSpPr>
          <p:nvPr>
            <p:ph type="title"/>
          </p:nvPr>
        </p:nvSpPr>
        <p:spPr/>
        <p:txBody>
          <a:bodyPr/>
          <a:lstStyle/>
          <a:p>
            <a:r>
              <a:rPr kumimoji="0" lang="en-US" altLang="en-US" sz="3600" b="1" i="0" u="none" strike="noStrike" cap="none" normalizeH="0" baseline="0" dirty="0">
                <a:ln>
                  <a:noFill/>
                </a:ln>
                <a:solidFill>
                  <a:srgbClr val="404040"/>
                </a:solidFill>
                <a:effectLst/>
                <a:latin typeface="Arial" panose="020B0604020202020204" pitchFamily="34" charset="0"/>
                <a:ea typeface="Roboto Slab"/>
              </a:rPr>
              <a:t>Using </a:t>
            </a:r>
            <a:r>
              <a:rPr kumimoji="0" lang="en-US" altLang="en-US" sz="3600" b="1" i="0" u="none" strike="noStrike" cap="none" normalizeH="0" baseline="0" dirty="0">
                <a:ln>
                  <a:noFill/>
                </a:ln>
                <a:solidFill>
                  <a:srgbClr val="E74C3C"/>
                </a:solidFill>
                <a:effectLst/>
                <a:latin typeface="Arial Unicode MS"/>
                <a:ea typeface="SFMono-Regular"/>
              </a:rPr>
              <a:t>rqt</a:t>
            </a:r>
            <a:endParaRPr lang="en-US" dirty="0"/>
          </a:p>
        </p:txBody>
      </p:sp>
      <p:sp>
        <p:nvSpPr>
          <p:cNvPr id="4" name="Slide Number Placeholder 3">
            <a:extLst>
              <a:ext uri="{FF2B5EF4-FFF2-40B4-BE49-F238E27FC236}">
                <a16:creationId xmlns:a16="http://schemas.microsoft.com/office/drawing/2014/main" id="{7AA317A4-FCAD-33C5-3C95-B4A375CA8724}"/>
              </a:ext>
            </a:extLst>
          </p:cNvPr>
          <p:cNvSpPr>
            <a:spLocks noGrp="1"/>
          </p:cNvSpPr>
          <p:nvPr>
            <p:ph type="sldNum" sz="quarter" idx="12"/>
          </p:nvPr>
        </p:nvSpPr>
        <p:spPr/>
        <p:txBody>
          <a:bodyPr/>
          <a:lstStyle/>
          <a:p>
            <a:pPr>
              <a:defRPr/>
            </a:pPr>
            <a:fld id="{CA4AC7C1-D12F-41DB-AB4A-A9F0A9959DA2}" type="slidenum">
              <a:rPr lang="ko-KR" altLang="en-US" smtClean="0"/>
              <a:pPr>
                <a:defRPr/>
              </a:pPr>
              <a:t>7</a:t>
            </a:fld>
            <a:endParaRPr lang="ko-KR" altLang="en-US"/>
          </a:p>
        </p:txBody>
      </p:sp>
      <p:pic>
        <p:nvPicPr>
          <p:cNvPr id="3074" name="Picture 2">
            <a:extLst>
              <a:ext uri="{FF2B5EF4-FFF2-40B4-BE49-F238E27FC236}">
                <a16:creationId xmlns:a16="http://schemas.microsoft.com/office/drawing/2014/main" id="{FFE7B949-8676-870D-549C-802FEB9F6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809" y="2204864"/>
            <a:ext cx="6334125" cy="4191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3339681-9E3B-1CD3-8D60-EE9998232F33}"/>
              </a:ext>
            </a:extLst>
          </p:cNvPr>
          <p:cNvSpPr txBox="1"/>
          <p:nvPr/>
        </p:nvSpPr>
        <p:spPr>
          <a:xfrm>
            <a:off x="457200" y="1196752"/>
            <a:ext cx="8435279" cy="1477328"/>
          </a:xfrm>
          <a:prstGeom prst="rect">
            <a:avLst/>
          </a:prstGeom>
          <a:noFill/>
        </p:spPr>
        <p:txBody>
          <a:bodyPr wrap="square">
            <a:spAutoFit/>
          </a:bodyPr>
          <a:lstStyle/>
          <a:p>
            <a:pPr algn="l"/>
            <a:r>
              <a:rPr lang="en-US" b="0" i="0" dirty="0">
                <a:solidFill>
                  <a:srgbClr val="E74C3C"/>
                </a:solidFill>
                <a:effectLst/>
                <a:latin typeface="Lato" panose="020F0502020204030203" pitchFamily="34" charset="0"/>
              </a:rPr>
              <a:t>rqt</a:t>
            </a:r>
            <a:r>
              <a:rPr lang="en-US" b="0" i="0" dirty="0">
                <a:solidFill>
                  <a:srgbClr val="404040"/>
                </a:solidFill>
                <a:effectLst/>
                <a:latin typeface="Lato" panose="020F0502020204030203" pitchFamily="34" charset="0"/>
              </a:rPr>
              <a:t> is a GUI tool for ROS 2. Everything done in rqt can be done on the command line, but it provides an easier, more user-friendly way to manipulate ROS 2 elements.</a:t>
            </a:r>
          </a:p>
          <a:p>
            <a:br>
              <a:rPr lang="en-US" dirty="0"/>
            </a:br>
            <a:endParaRPr lang="en-US" dirty="0"/>
          </a:p>
        </p:txBody>
      </p:sp>
    </p:spTree>
    <p:extLst>
      <p:ext uri="{BB962C8B-B14F-4D97-AF65-F5344CB8AC3E}">
        <p14:creationId xmlns:p14="http://schemas.microsoft.com/office/powerpoint/2010/main" val="2326306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C7-2D8F-5BD8-165C-9A8D1B4A7949}"/>
              </a:ext>
            </a:extLst>
          </p:cNvPr>
          <p:cNvSpPr>
            <a:spLocks noGrp="1"/>
          </p:cNvSpPr>
          <p:nvPr>
            <p:ph type="title"/>
          </p:nvPr>
        </p:nvSpPr>
        <p:spPr/>
        <p:txBody>
          <a:bodyPr/>
          <a:lstStyle/>
          <a:p>
            <a:r>
              <a:rPr kumimoji="0" lang="en-US" altLang="en-US" sz="3600" b="1" i="0" u="none" strike="noStrike" cap="none" normalizeH="0" baseline="0" dirty="0">
                <a:ln>
                  <a:noFill/>
                </a:ln>
                <a:solidFill>
                  <a:srgbClr val="404040"/>
                </a:solidFill>
                <a:effectLst/>
                <a:latin typeface="Arial" panose="020B0604020202020204" pitchFamily="34" charset="0"/>
                <a:ea typeface="Roboto Slab"/>
              </a:rPr>
              <a:t>Using </a:t>
            </a:r>
            <a:r>
              <a:rPr kumimoji="0" lang="en-US" altLang="en-US" sz="3600" b="1" i="0" u="none" strike="noStrike" cap="none" normalizeH="0" baseline="0" dirty="0">
                <a:ln>
                  <a:noFill/>
                </a:ln>
                <a:solidFill>
                  <a:srgbClr val="E74C3C"/>
                </a:solidFill>
                <a:effectLst/>
                <a:latin typeface="Arial Unicode MS"/>
                <a:ea typeface="SFMono-Regular"/>
              </a:rPr>
              <a:t>rqt</a:t>
            </a:r>
            <a:endParaRPr lang="en-US" dirty="0"/>
          </a:p>
        </p:txBody>
      </p:sp>
      <p:sp>
        <p:nvSpPr>
          <p:cNvPr id="10" name="Content Placeholder 9">
            <a:extLst>
              <a:ext uri="{FF2B5EF4-FFF2-40B4-BE49-F238E27FC236}">
                <a16:creationId xmlns:a16="http://schemas.microsoft.com/office/drawing/2014/main" id="{EB6F07EC-5C00-FC62-586E-22DF8CA71033}"/>
              </a:ext>
            </a:extLst>
          </p:cNvPr>
          <p:cNvSpPr>
            <a:spLocks noGrp="1"/>
          </p:cNvSpPr>
          <p:nvPr>
            <p:ph idx="1"/>
          </p:nvPr>
        </p:nvSpPr>
        <p:spPr/>
        <p:txBody>
          <a:bodyPr/>
          <a:lstStyle/>
          <a:p>
            <a:r>
              <a:rPr lang="en-US" b="1" dirty="0"/>
              <a:t>Install rqt </a:t>
            </a:r>
          </a:p>
          <a:p>
            <a:r>
              <a:rPr lang="en-US" sz="2400" strike="noStrike" spc="-1" dirty="0">
                <a:solidFill>
                  <a:srgbClr val="000000"/>
                </a:solidFill>
                <a:latin typeface="Times New Roman"/>
                <a:ea typeface="DejaVu Sans"/>
              </a:rPr>
              <a:t>Make sure your system is up-to-date</a:t>
            </a:r>
            <a:endParaRPr lang="en-US" sz="2400" strike="noStrike" spc="-1" dirty="0">
              <a:latin typeface="Arial"/>
            </a:endParaRPr>
          </a:p>
          <a:p>
            <a:pPr lvl="1"/>
            <a:r>
              <a:rPr lang="es-ES" strike="noStrike" spc="-1" dirty="0">
                <a:highlight>
                  <a:srgbClr val="FFFFFF"/>
                </a:highlight>
                <a:latin typeface="Arial" panose="020B0604020202020204" pitchFamily="34" charset="0"/>
                <a:ea typeface="DejaVu Sans"/>
                <a:cs typeface="Arial" panose="020B0604020202020204" pitchFamily="34" charset="0"/>
              </a:rPr>
              <a:t>sudo </a:t>
            </a:r>
            <a:r>
              <a:rPr lang="es-ES" strike="noStrike" spc="-1" dirty="0" err="1">
                <a:highlight>
                  <a:srgbClr val="FFFFFF"/>
                </a:highlight>
                <a:latin typeface="Arial" panose="020B0604020202020204" pitchFamily="34" charset="0"/>
                <a:ea typeface="DejaVu Sans"/>
                <a:cs typeface="Arial" panose="020B0604020202020204" pitchFamily="34" charset="0"/>
              </a:rPr>
              <a:t>apt</a:t>
            </a:r>
            <a:r>
              <a:rPr lang="es-ES" strike="noStrike" spc="-1" dirty="0">
                <a:highlight>
                  <a:srgbClr val="FFFFFF"/>
                </a:highlight>
                <a:latin typeface="Arial" panose="020B0604020202020204" pitchFamily="34" charset="0"/>
                <a:ea typeface="DejaVu Sans"/>
                <a:cs typeface="Arial" panose="020B0604020202020204" pitchFamily="34" charset="0"/>
              </a:rPr>
              <a:t> </a:t>
            </a:r>
            <a:r>
              <a:rPr lang="es-ES" strike="noStrike" spc="-1" dirty="0" err="1">
                <a:highlight>
                  <a:srgbClr val="FFFFFF"/>
                </a:highlight>
                <a:latin typeface="Arial" panose="020B0604020202020204" pitchFamily="34" charset="0"/>
                <a:ea typeface="DejaVu Sans"/>
                <a:cs typeface="Arial" panose="020B0604020202020204" pitchFamily="34" charset="0"/>
              </a:rPr>
              <a:t>update</a:t>
            </a:r>
            <a:endParaRPr lang="es-ES" strike="noStrike" spc="-1" dirty="0">
              <a:highlight>
                <a:srgbClr val="FFFFFF"/>
              </a:highlight>
              <a:latin typeface="Arial" panose="020B0604020202020204" pitchFamily="34" charset="0"/>
              <a:ea typeface="DejaVu Sans"/>
              <a:cs typeface="Arial" panose="020B0604020202020204" pitchFamily="34" charset="0"/>
            </a:endParaRPr>
          </a:p>
          <a:p>
            <a:r>
              <a:rPr lang="en-US" dirty="0"/>
              <a:t>Install the rqt library and its plugins</a:t>
            </a:r>
          </a:p>
          <a:p>
            <a:pPr lvl="1"/>
            <a:r>
              <a:rPr lang="en-US" dirty="0" err="1"/>
              <a:t>sudo</a:t>
            </a:r>
            <a:r>
              <a:rPr lang="en-US" dirty="0"/>
              <a:t> apt install ~</a:t>
            </a:r>
            <a:r>
              <a:rPr lang="en-US" dirty="0" err="1"/>
              <a:t>nros</a:t>
            </a:r>
            <a:r>
              <a:rPr lang="en-US" dirty="0"/>
              <a:t>-rolling-rqt*</a:t>
            </a:r>
          </a:p>
          <a:p>
            <a:r>
              <a:rPr lang="en-US" dirty="0"/>
              <a:t>Using rqt </a:t>
            </a:r>
          </a:p>
          <a:p>
            <a:pPr lvl="1"/>
            <a:r>
              <a:rPr lang="en-US" dirty="0"/>
              <a:t>To run rqt just type </a:t>
            </a:r>
            <a:r>
              <a:rPr lang="en-US" b="1" dirty="0"/>
              <a:t>rqt </a:t>
            </a:r>
            <a:r>
              <a:rPr lang="en-US" dirty="0"/>
              <a:t>in command line</a:t>
            </a:r>
          </a:p>
          <a:p>
            <a:pPr marL="457200" lvl="1" indent="0">
              <a:buNone/>
            </a:pPr>
            <a:endParaRPr lang="en-US" dirty="0"/>
          </a:p>
          <a:p>
            <a:pPr lvl="1"/>
            <a:endParaRPr lang="en-US" dirty="0"/>
          </a:p>
        </p:txBody>
      </p:sp>
      <p:sp>
        <p:nvSpPr>
          <p:cNvPr id="4" name="Slide Number Placeholder 3">
            <a:extLst>
              <a:ext uri="{FF2B5EF4-FFF2-40B4-BE49-F238E27FC236}">
                <a16:creationId xmlns:a16="http://schemas.microsoft.com/office/drawing/2014/main" id="{7AA317A4-FCAD-33C5-3C95-B4A375CA8724}"/>
              </a:ext>
            </a:extLst>
          </p:cNvPr>
          <p:cNvSpPr>
            <a:spLocks noGrp="1"/>
          </p:cNvSpPr>
          <p:nvPr>
            <p:ph type="sldNum" sz="quarter" idx="12"/>
          </p:nvPr>
        </p:nvSpPr>
        <p:spPr/>
        <p:txBody>
          <a:bodyPr/>
          <a:lstStyle/>
          <a:p>
            <a:pPr>
              <a:defRPr/>
            </a:pPr>
            <a:fld id="{CA4AC7C1-D12F-41DB-AB4A-A9F0A9959DA2}" type="slidenum">
              <a:rPr lang="ko-KR" altLang="en-US" smtClean="0"/>
              <a:pPr>
                <a:defRPr/>
              </a:pPr>
              <a:t>8</a:t>
            </a:fld>
            <a:endParaRPr lang="ko-KR" altLang="en-US"/>
          </a:p>
        </p:txBody>
      </p:sp>
      <p:pic>
        <p:nvPicPr>
          <p:cNvPr id="9219" name="Picture 3">
            <a:extLst>
              <a:ext uri="{FF2B5EF4-FFF2-40B4-BE49-F238E27FC236}">
                <a16:creationId xmlns:a16="http://schemas.microsoft.com/office/drawing/2014/main" id="{1E488A5F-CC19-4390-6AB5-0769B6D1B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3276699"/>
            <a:ext cx="3250704" cy="30098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872193F-6496-EC01-746C-B3A7562E2CC8}"/>
              </a:ext>
            </a:extLst>
          </p:cNvPr>
          <p:cNvSpPr txBox="1"/>
          <p:nvPr/>
        </p:nvSpPr>
        <p:spPr>
          <a:xfrm>
            <a:off x="457200" y="4005064"/>
            <a:ext cx="5338936" cy="1569660"/>
          </a:xfrm>
          <a:prstGeom prst="rect">
            <a:avLst/>
          </a:prstGeom>
          <a:noFill/>
        </p:spPr>
        <p:txBody>
          <a:bodyPr wrap="square">
            <a:spAutoFit/>
          </a:bodyPr>
          <a:lstStyle/>
          <a:p>
            <a:pPr marL="285750" indent="-285750">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After running </a:t>
            </a:r>
            <a:r>
              <a:rPr lang="en-US" sz="2400" b="0" i="0" dirty="0">
                <a:solidFill>
                  <a:srgbClr val="E74C3C"/>
                </a:solidFill>
                <a:effectLst/>
                <a:latin typeface="Times New Roman" panose="02020603050405020304" pitchFamily="18" charset="0"/>
                <a:cs typeface="Times New Roman" panose="02020603050405020304" pitchFamily="18" charset="0"/>
              </a:rPr>
              <a:t>rqt</a:t>
            </a:r>
            <a:r>
              <a:rPr lang="en-US" sz="2400" b="0" i="0" dirty="0">
                <a:effectLst/>
                <a:latin typeface="Times New Roman" panose="02020603050405020304" pitchFamily="18" charset="0"/>
                <a:cs typeface="Times New Roman" panose="02020603050405020304" pitchFamily="18" charset="0"/>
              </a:rPr>
              <a:t> the first time, the window will be blank. No worries; just select </a:t>
            </a:r>
            <a:r>
              <a:rPr lang="en-US" sz="2400" b="1" i="0" dirty="0">
                <a:effectLst/>
                <a:latin typeface="Times New Roman" panose="02020603050405020304" pitchFamily="18" charset="0"/>
                <a:cs typeface="Times New Roman" panose="02020603050405020304" pitchFamily="18" charset="0"/>
              </a:rPr>
              <a:t>Plugins</a:t>
            </a:r>
            <a:r>
              <a:rPr lang="en-US" sz="2400" b="0" i="0" dirty="0">
                <a:effectLst/>
                <a:latin typeface="Times New Roman" panose="02020603050405020304" pitchFamily="18" charset="0"/>
                <a:cs typeface="Times New Roman" panose="02020603050405020304" pitchFamily="18" charset="0"/>
              </a:rPr>
              <a:t> &gt; </a:t>
            </a:r>
            <a:r>
              <a:rPr lang="en-US" sz="2400" b="1" i="0" dirty="0">
                <a:effectLst/>
                <a:latin typeface="Times New Roman" panose="02020603050405020304" pitchFamily="18" charset="0"/>
                <a:cs typeface="Times New Roman" panose="02020603050405020304" pitchFamily="18" charset="0"/>
              </a:rPr>
              <a:t>Services</a:t>
            </a:r>
            <a:r>
              <a:rPr lang="en-US" sz="2400" b="0" i="0" dirty="0">
                <a:effectLst/>
                <a:latin typeface="Times New Roman" panose="02020603050405020304" pitchFamily="18" charset="0"/>
                <a:cs typeface="Times New Roman" panose="02020603050405020304" pitchFamily="18" charset="0"/>
              </a:rPr>
              <a:t> &gt; </a:t>
            </a:r>
            <a:r>
              <a:rPr lang="en-US" sz="2400" b="1" i="0" dirty="0">
                <a:effectLst/>
                <a:latin typeface="Times New Roman" panose="02020603050405020304" pitchFamily="18" charset="0"/>
                <a:cs typeface="Times New Roman" panose="02020603050405020304" pitchFamily="18" charset="0"/>
              </a:rPr>
              <a:t>Service Caller</a:t>
            </a:r>
            <a:r>
              <a:rPr lang="en-US" sz="2400" b="0" i="0" dirty="0">
                <a:effectLst/>
                <a:latin typeface="Times New Roman" panose="02020603050405020304" pitchFamily="18" charset="0"/>
                <a:cs typeface="Times New Roman" panose="02020603050405020304" pitchFamily="18" charset="0"/>
              </a:rPr>
              <a:t> from the menu bar at the top.</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6961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AE6B21-EA81-C02F-4988-462FE74DB9C3}"/>
              </a:ext>
            </a:extLst>
          </p:cNvPr>
          <p:cNvSpPr>
            <a:spLocks noGrp="1"/>
          </p:cNvSpPr>
          <p:nvPr>
            <p:ph idx="1"/>
          </p:nvPr>
        </p:nvSpPr>
        <p:spPr>
          <a:xfrm>
            <a:off x="323528" y="1071563"/>
            <a:ext cx="8568952" cy="5214937"/>
          </a:xfrm>
        </p:spPr>
        <p:txBody>
          <a:bodyPr/>
          <a:lstStyle/>
          <a:p>
            <a:r>
              <a:rPr kumimoji="0" lang="en-US" altLang="en-US" sz="2400" b="1" i="0" u="none" strike="noStrike" cap="none" normalizeH="0" baseline="0" dirty="0">
                <a:ln>
                  <a:noFill/>
                </a:ln>
                <a:solidFill>
                  <a:srgbClr val="E74C3C"/>
                </a:solidFill>
                <a:effectLst/>
                <a:latin typeface="Arial Unicode MS"/>
                <a:ea typeface="SFMono-Regular"/>
              </a:rPr>
              <a:t>rqt_console</a:t>
            </a:r>
            <a:r>
              <a:rPr kumimoji="0" lang="en-US" altLang="en-US" sz="3600" b="1" i="0" u="none" strike="noStrike" cap="none" normalizeH="0" baseline="0" dirty="0">
                <a:ln>
                  <a:noFill/>
                </a:ln>
                <a:solidFill>
                  <a:srgbClr val="404040"/>
                </a:solidFill>
                <a:effectLst/>
                <a:ea typeface="Roboto Slab"/>
              </a:rPr>
              <a:t> </a:t>
            </a:r>
            <a:r>
              <a:rPr lang="en-US" i="0" dirty="0">
                <a:effectLst/>
                <a:latin typeface="Lato" panose="020F0502020204030203" pitchFamily="34" charset="0"/>
              </a:rPr>
              <a:t>is a GUI tool used to introspect log messages  in ROS 2. </a:t>
            </a:r>
            <a:endParaRPr lang="en-US" dirty="0">
              <a:latin typeface="Lato" panose="020F0502020204030203" pitchFamily="34" charset="0"/>
            </a:endParaRPr>
          </a:p>
          <a:p>
            <a:r>
              <a:rPr lang="en-US" dirty="0">
                <a:latin typeface="Lato" panose="020F0502020204030203" pitchFamily="34" charset="0"/>
              </a:rPr>
              <a:t>To start </a:t>
            </a:r>
            <a:r>
              <a:rPr kumimoji="0" lang="en-US" altLang="en-US" sz="2400" b="1" i="0" u="none" strike="noStrike" cap="none" normalizeH="0" baseline="0" dirty="0">
                <a:ln>
                  <a:noFill/>
                </a:ln>
                <a:solidFill>
                  <a:srgbClr val="E74C3C"/>
                </a:solidFill>
                <a:effectLst/>
                <a:latin typeface="Arial Unicode MS"/>
                <a:ea typeface="SFMono-Regular"/>
              </a:rPr>
              <a:t>rqt_console</a:t>
            </a:r>
            <a:r>
              <a:rPr kumimoji="0" lang="en-US" altLang="en-US" sz="3600" b="1" i="0" u="none" strike="noStrike" cap="none" normalizeH="0" baseline="0" dirty="0">
                <a:ln>
                  <a:noFill/>
                </a:ln>
                <a:solidFill>
                  <a:srgbClr val="404040"/>
                </a:solidFill>
                <a:effectLst/>
                <a:ea typeface="Roboto Slab"/>
              </a:rPr>
              <a:t> </a:t>
            </a:r>
            <a:r>
              <a:rPr lang="en-US" b="0" i="0" dirty="0">
                <a:effectLst/>
                <a:latin typeface="Lato" panose="020F0502020204030203" pitchFamily="34" charset="0"/>
              </a:rPr>
              <a:t>in a new terminal with the following  command:</a:t>
            </a:r>
          </a:p>
          <a:p>
            <a:pPr lvl="1"/>
            <a:r>
              <a:rPr lang="fr-FR" b="1" dirty="0"/>
              <a:t>ros2 run rqt_console rqt_console</a:t>
            </a:r>
            <a:endParaRPr lang="en-US" b="1" dirty="0"/>
          </a:p>
        </p:txBody>
      </p:sp>
      <p:sp>
        <p:nvSpPr>
          <p:cNvPr id="4" name="Slide Number Placeholder 3">
            <a:extLst>
              <a:ext uri="{FF2B5EF4-FFF2-40B4-BE49-F238E27FC236}">
                <a16:creationId xmlns:a16="http://schemas.microsoft.com/office/drawing/2014/main" id="{ED6C570C-93AB-8A29-DA0F-71966598423B}"/>
              </a:ext>
            </a:extLst>
          </p:cNvPr>
          <p:cNvSpPr>
            <a:spLocks noGrp="1"/>
          </p:cNvSpPr>
          <p:nvPr>
            <p:ph type="sldNum" sz="quarter" idx="12"/>
          </p:nvPr>
        </p:nvSpPr>
        <p:spPr/>
        <p:txBody>
          <a:bodyPr/>
          <a:lstStyle/>
          <a:p>
            <a:pPr>
              <a:defRPr/>
            </a:pPr>
            <a:fld id="{CA4AC7C1-D12F-41DB-AB4A-A9F0A9959DA2}" type="slidenum">
              <a:rPr lang="ko-KR" altLang="en-US" smtClean="0"/>
              <a:pPr>
                <a:defRPr/>
              </a:pPr>
              <a:t>9</a:t>
            </a:fld>
            <a:endParaRPr lang="ko-KR" altLang="en-US"/>
          </a:p>
        </p:txBody>
      </p:sp>
      <p:sp>
        <p:nvSpPr>
          <p:cNvPr id="7" name="Rectangle 2">
            <a:extLst>
              <a:ext uri="{FF2B5EF4-FFF2-40B4-BE49-F238E27FC236}">
                <a16:creationId xmlns:a16="http://schemas.microsoft.com/office/drawing/2014/main" id="{994832C6-836E-FBBC-361F-FDD9EFA1B917}"/>
              </a:ext>
            </a:extLst>
          </p:cNvPr>
          <p:cNvSpPr>
            <a:spLocks noGrp="1" noChangeArrowheads="1"/>
          </p:cNvSpPr>
          <p:nvPr>
            <p:ph type="title"/>
          </p:nvPr>
        </p:nvSpPr>
        <p:spPr bwMode="auto">
          <a:xfrm>
            <a:off x="179675" y="248117"/>
            <a:ext cx="6995120" cy="7078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404040"/>
                </a:solidFill>
                <a:effectLst/>
                <a:latin typeface="Arial" panose="020B0604020202020204" pitchFamily="34" charset="0"/>
                <a:ea typeface="Roboto Slab"/>
              </a:rPr>
              <a:t>Using </a:t>
            </a:r>
            <a:r>
              <a:rPr kumimoji="0" lang="en-US" altLang="en-US" b="1" i="0" u="none" strike="noStrike" cap="none" normalizeH="0" baseline="0" dirty="0">
                <a:ln>
                  <a:noFill/>
                </a:ln>
                <a:solidFill>
                  <a:srgbClr val="E74C3C"/>
                </a:solidFill>
                <a:effectLst/>
                <a:latin typeface="Arial Unicode MS"/>
                <a:ea typeface="SFMono-Regular"/>
              </a:rPr>
              <a:t>rqt_console</a:t>
            </a:r>
            <a:r>
              <a:rPr kumimoji="0" lang="en-US" altLang="en-US" b="1" i="0" u="none" strike="noStrike" cap="none" normalizeH="0" baseline="0" dirty="0">
                <a:ln>
                  <a:noFill/>
                </a:ln>
                <a:solidFill>
                  <a:srgbClr val="404040"/>
                </a:solidFill>
                <a:effectLst/>
                <a:ea typeface="Roboto Slab"/>
              </a:rPr>
              <a:t> </a:t>
            </a:r>
            <a:r>
              <a:rPr kumimoji="0" lang="en-US" altLang="en-US" b="1" i="0" u="none" strike="noStrike" cap="none" normalizeH="0" baseline="0" dirty="0">
                <a:ln>
                  <a:noFill/>
                </a:ln>
                <a:solidFill>
                  <a:srgbClr val="404040"/>
                </a:solidFill>
                <a:effectLst/>
                <a:latin typeface="Arial" panose="020B0604020202020204" pitchFamily="34" charset="0"/>
                <a:ea typeface="Roboto Slab"/>
              </a:rPr>
              <a:t>to view logs</a:t>
            </a:r>
          </a:p>
        </p:txBody>
      </p:sp>
      <p:pic>
        <p:nvPicPr>
          <p:cNvPr id="16391" name="Picture 7">
            <a:extLst>
              <a:ext uri="{FF2B5EF4-FFF2-40B4-BE49-F238E27FC236}">
                <a16:creationId xmlns:a16="http://schemas.microsoft.com/office/drawing/2014/main" id="{30520E4E-9CEC-59DC-4706-FC2578272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3396099"/>
            <a:ext cx="4104456" cy="28904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C10F479-465F-4F12-8AE3-2389C24A2287}"/>
              </a:ext>
            </a:extLst>
          </p:cNvPr>
          <p:cNvSpPr txBox="1"/>
          <p:nvPr/>
        </p:nvSpPr>
        <p:spPr>
          <a:xfrm>
            <a:off x="179675" y="3583323"/>
            <a:ext cx="4572000" cy="646331"/>
          </a:xfrm>
          <a:prstGeom prst="rect">
            <a:avLst/>
          </a:prstGeom>
          <a:noFill/>
        </p:spPr>
        <p:txBody>
          <a:bodyPr wrap="square">
            <a:spAutoFit/>
          </a:bodyPr>
          <a:lstStyle/>
          <a:p>
            <a:r>
              <a:rPr lang="en-US" b="0" i="0" dirty="0">
                <a:effectLst/>
                <a:latin typeface="Times New Roman" panose="02020603050405020304" pitchFamily="18" charset="0"/>
                <a:cs typeface="Times New Roman" panose="02020603050405020304" pitchFamily="18" charset="0"/>
              </a:rPr>
              <a:t>The first section of the console is where log messages from your system will display.</a:t>
            </a:r>
            <a:endParaRPr 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37FACA75-3380-8893-D68D-1DFDA38D01F0}"/>
              </a:ext>
            </a:extLst>
          </p:cNvPr>
          <p:cNvSpPr txBox="1"/>
          <p:nvPr/>
        </p:nvSpPr>
        <p:spPr>
          <a:xfrm>
            <a:off x="179675" y="4397147"/>
            <a:ext cx="4572000" cy="646331"/>
          </a:xfrm>
          <a:prstGeom prst="rect">
            <a:avLst/>
          </a:prstGeom>
          <a:noFill/>
        </p:spPr>
        <p:txBody>
          <a:bodyPr wrap="square">
            <a:spAutoFit/>
          </a:bodyPr>
          <a:lstStyle/>
          <a:p>
            <a:r>
              <a:rPr lang="en-US" b="0" i="0" dirty="0">
                <a:effectLst/>
                <a:latin typeface="Times New Roman" panose="02020603050405020304" pitchFamily="18" charset="0"/>
                <a:cs typeface="Times New Roman" panose="02020603050405020304" pitchFamily="18" charset="0"/>
              </a:rPr>
              <a:t>In the middle you have the option to filter messages by excluding severity levels. </a:t>
            </a:r>
            <a:endParaRPr lang="en-US"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49CDBBD4-0D24-6284-C19B-1A6CC05C272F}"/>
              </a:ext>
            </a:extLst>
          </p:cNvPr>
          <p:cNvSpPr txBox="1"/>
          <p:nvPr/>
        </p:nvSpPr>
        <p:spPr>
          <a:xfrm>
            <a:off x="182133" y="5244014"/>
            <a:ext cx="4572000" cy="646331"/>
          </a:xfrm>
          <a:prstGeom prst="rect">
            <a:avLst/>
          </a:prstGeom>
          <a:noFill/>
        </p:spPr>
        <p:txBody>
          <a:bodyPr wrap="square">
            <a:spAutoFit/>
          </a:bodyPr>
          <a:lstStyle/>
          <a:p>
            <a:r>
              <a:rPr lang="en-US" b="0" i="0" dirty="0">
                <a:effectLst/>
                <a:latin typeface="Times New Roman" panose="02020603050405020304" pitchFamily="18" charset="0"/>
                <a:cs typeface="Times New Roman" panose="02020603050405020304" pitchFamily="18" charset="0"/>
              </a:rPr>
              <a:t>The bottom section is for highlighting messages that include a string you input.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129165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11230</TotalTime>
  <Words>4799</Words>
  <Application>Microsoft Office PowerPoint</Application>
  <PresentationFormat>On-screen Show (4:3)</PresentationFormat>
  <Paragraphs>593</Paragraphs>
  <Slides>55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Arial Unicode MS</vt:lpstr>
      <vt:lpstr>Gulim</vt:lpstr>
      <vt:lpstr>Malgun Gothic</vt:lpstr>
      <vt:lpstr>Roboto Slab</vt:lpstr>
      <vt:lpstr>SFMono-Regular</vt:lpstr>
      <vt:lpstr>Arial</vt:lpstr>
      <vt:lpstr>Lato</vt:lpstr>
      <vt:lpstr>Times New Roman</vt:lpstr>
      <vt:lpstr>Office 테마</vt:lpstr>
      <vt:lpstr>Smart Mobility Engineering Lab (IGS3231)  Week 2 Lecture    </vt:lpstr>
      <vt:lpstr>Content</vt:lpstr>
      <vt:lpstr> Using turtlesim  </vt:lpstr>
      <vt:lpstr>Using turtlesim </vt:lpstr>
      <vt:lpstr>Using turtlesim </vt:lpstr>
      <vt:lpstr>Using turtlesim </vt:lpstr>
      <vt:lpstr>Using rqt</vt:lpstr>
      <vt:lpstr>Using rqt</vt:lpstr>
      <vt:lpstr>Using rqt_console to view logs</vt:lpstr>
      <vt:lpstr>Understanding nodes</vt:lpstr>
      <vt:lpstr>Understanding Topics</vt:lpstr>
      <vt:lpstr>Understanding services</vt:lpstr>
      <vt:lpstr>Understanding Parameters</vt:lpstr>
      <vt:lpstr>Understanding Actions</vt:lpstr>
      <vt:lpstr>Using colcon to build packages</vt:lpstr>
      <vt:lpstr>Using colcon to build packages</vt:lpstr>
      <vt:lpstr>Using colcon to build packages</vt:lpstr>
      <vt:lpstr>Creating a workspace</vt:lpstr>
      <vt:lpstr>Creating a workspace</vt:lpstr>
      <vt:lpstr>Creating a package</vt:lpstr>
      <vt:lpstr>Creating a package</vt:lpstr>
      <vt:lpstr>Creating a package</vt:lpstr>
      <vt:lpstr>Creating a package</vt:lpstr>
      <vt:lpstr>Writing a simple publisher and subscriber</vt:lpstr>
      <vt:lpstr>Writing a simple publisher and subscriber</vt:lpstr>
      <vt:lpstr>Writing a simple publisher and subscriber</vt:lpstr>
      <vt:lpstr>Writing a simple publisher and subscriber</vt:lpstr>
      <vt:lpstr>Writing a simple publisher and subscriber</vt:lpstr>
      <vt:lpstr>Writing a simple publisher and subscriber</vt:lpstr>
      <vt:lpstr>Writing a simple service and client</vt:lpstr>
      <vt:lpstr>Writing a simple service and client</vt:lpstr>
      <vt:lpstr>Writing a simple service and client</vt:lpstr>
      <vt:lpstr>Writing a simple service and client</vt:lpstr>
      <vt:lpstr>Creating custom msg and srv files</vt:lpstr>
      <vt:lpstr>Creating custom msg and srv files</vt:lpstr>
      <vt:lpstr>Creating custom msg and srv files</vt:lpstr>
      <vt:lpstr>Creating custom msg and srv files</vt:lpstr>
      <vt:lpstr>Creating custom msg and srv files</vt:lpstr>
      <vt:lpstr>Creating custom msg and srv files</vt:lpstr>
      <vt:lpstr>Creating custom msg and srv files</vt:lpstr>
      <vt:lpstr>Creating custom msg and srv files</vt:lpstr>
      <vt:lpstr>Creating custom msg and srv files</vt:lpstr>
      <vt:lpstr>Implementing custom interfaces</vt:lpstr>
      <vt:lpstr>Implementing custom interfaces</vt:lpstr>
      <vt:lpstr>Implementing custom interfaces</vt:lpstr>
      <vt:lpstr>Implementing custom interfaces</vt:lpstr>
      <vt:lpstr>Using parameters in a class</vt:lpstr>
      <vt:lpstr>Using parameters in a class</vt:lpstr>
      <vt:lpstr>Using parameters in a class</vt:lpstr>
      <vt:lpstr>Using parameters in a class</vt:lpstr>
      <vt:lpstr>Using parameters in a class</vt:lpstr>
      <vt:lpstr>Using parameters in a class</vt:lpstr>
      <vt:lpstr>Using ros2doctor to identify issues</vt:lpstr>
      <vt:lpstr>Using ros2doctor to identify issues</vt:lpstr>
      <vt:lpstr>Brief break (if on schedule)</vt:lpstr>
    </vt:vector>
  </TitlesOfParts>
  <Company>BlackEdition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Windows XP</dc:creator>
  <cp:lastModifiedBy>사르도르</cp:lastModifiedBy>
  <cp:revision>382</cp:revision>
  <dcterms:created xsi:type="dcterms:W3CDTF">2008-01-15T12:33:21Z</dcterms:created>
  <dcterms:modified xsi:type="dcterms:W3CDTF">2022-08-30T00:14:51Z</dcterms:modified>
</cp:coreProperties>
</file>